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72" r:id="rId4"/>
    <p:sldId id="273" r:id="rId5"/>
    <p:sldId id="274" r:id="rId6"/>
    <p:sldId id="275" r:id="rId7"/>
    <p:sldId id="268" r:id="rId8"/>
    <p:sldId id="271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EA320488-B180-4717-BA11-7140A64F7F9A}"/>
    <pc:docChg chg="undo custSel mod addSld delSld modSld sldOrd">
      <pc:chgData name="ivan.cuzic1@skole.hr" userId="df63c021-0675-4d8c-a9d6-36d6c01b34a5" providerId="ADAL" clId="{EA320488-B180-4717-BA11-7140A64F7F9A}" dt="2019-09-22T10:49:28.160" v="2191" actId="478"/>
      <pc:docMkLst>
        <pc:docMk/>
      </pc:docMkLst>
      <pc:sldChg chg="modSp">
        <pc:chgData name="ivan.cuzic1@skole.hr" userId="df63c021-0675-4d8c-a9d6-36d6c01b34a5" providerId="ADAL" clId="{EA320488-B180-4717-BA11-7140A64F7F9A}" dt="2019-09-22T09:43:31.942" v="32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A320488-B180-4717-BA11-7140A64F7F9A}" dt="2019-09-22T09:43:31.942" v="32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A320488-B180-4717-BA11-7140A64F7F9A}" dt="2019-09-22T09:43:48.582" v="33" actId="2696"/>
        <pc:sldMkLst>
          <pc:docMk/>
          <pc:sldMk cId="69122079" sldId="257"/>
        </pc:sldMkLst>
      </pc:sldChg>
      <pc:sldChg chg="addSp modSp add mod setBg modNotesTx">
        <pc:chgData name="ivan.cuzic1@skole.hr" userId="df63c021-0675-4d8c-a9d6-36d6c01b34a5" providerId="ADAL" clId="{EA320488-B180-4717-BA11-7140A64F7F9A}" dt="2019-09-22T09:54:41.679" v="209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EA320488-B180-4717-BA11-7140A64F7F9A}" dt="2019-09-22T09:54:07.743" v="199" actId="2660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EA320488-B180-4717-BA11-7140A64F7F9A}" dt="2019-09-22T09:54:19.789" v="200" actId="255"/>
          <ac:spMkLst>
            <pc:docMk/>
            <pc:sldMk cId="3418211608" sldId="257"/>
            <ac:spMk id="3" creationId="{E28FD303-95A0-4C12-8162-A195068F3B29}"/>
          </ac:spMkLst>
        </pc:spChg>
        <pc:picChg chg="add mod">
          <ac:chgData name="ivan.cuzic1@skole.hr" userId="df63c021-0675-4d8c-a9d6-36d6c01b34a5" providerId="ADAL" clId="{EA320488-B180-4717-BA11-7140A64F7F9A}" dt="2019-09-22T09:54:07.743" v="199" actId="26606"/>
          <ac:picMkLst>
            <pc:docMk/>
            <pc:sldMk cId="3418211608" sldId="257"/>
            <ac:picMk id="5" creationId="{B5DF8C18-F35C-4AFB-9313-6F31EF1CA730}"/>
          </ac:picMkLst>
        </pc:picChg>
        <pc:cxnChg chg="add">
          <ac:chgData name="ivan.cuzic1@skole.hr" userId="df63c021-0675-4d8c-a9d6-36d6c01b34a5" providerId="ADAL" clId="{EA320488-B180-4717-BA11-7140A64F7F9A}" dt="2019-09-22T09:54:07.743" v="19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A320488-B180-4717-BA11-7140A64F7F9A}" dt="2019-09-22T09:56:51.940" v="349" actId="26606"/>
        <pc:sldMkLst>
          <pc:docMk/>
          <pc:sldMk cId="1262093710" sldId="258"/>
        </pc:sldMkLst>
        <pc:spChg chg="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2" creationId="{E6BC30FE-8D39-4335-BCEA-61F7904C3B3E}"/>
          </ac:spMkLst>
        </pc:spChg>
        <pc:spChg chg="del 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3" creationId="{67787F7F-BAAF-409F-8EB6-18F9FC5268DB}"/>
          </ac:spMkLst>
        </pc:spChg>
        <pc:spChg chg="ad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09:56:51.940" v="349" actId="26606"/>
          <ac:graphicFrameMkLst>
            <pc:docMk/>
            <pc:sldMk cId="1262093710" sldId="258"/>
            <ac:graphicFrameMk id="5" creationId="{19C922EB-13C8-4AC9-AB16-549E18630C40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1.550" v="34" actId="2696"/>
        <pc:sldMkLst>
          <pc:docMk/>
          <pc:sldMk cId="1282757829" sldId="258"/>
        </pc:sldMkLst>
      </pc:sldChg>
      <pc:sldChg chg="addSp delSp modSp add mod setBg">
        <pc:chgData name="ivan.cuzic1@skole.hr" userId="df63c021-0675-4d8c-a9d6-36d6c01b34a5" providerId="ADAL" clId="{EA320488-B180-4717-BA11-7140A64F7F9A}" dt="2019-09-22T09:59:37.231" v="501" actId="26606"/>
        <pc:sldMkLst>
          <pc:docMk/>
          <pc:sldMk cId="1003274742" sldId="259"/>
        </pc:sldMkLst>
        <pc:spChg chg="mo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2" creationId="{A71E2241-B11C-409F-805A-19435E5723BC}"/>
          </ac:spMkLst>
        </pc:spChg>
        <pc:spChg chg="del mod">
          <ac:chgData name="ivan.cuzic1@skole.hr" userId="df63c021-0675-4d8c-a9d6-36d6c01b34a5" providerId="ADAL" clId="{EA320488-B180-4717-BA11-7140A64F7F9A}" dt="2019-09-22T09:59:13.810" v="498" actId="26606"/>
          <ac:spMkLst>
            <pc:docMk/>
            <pc:sldMk cId="1003274742" sldId="259"/>
            <ac:spMk id="3" creationId="{43249B1E-4337-4C21-AB0E-3B0A81252E65}"/>
          </ac:spMkLst>
        </pc:spChg>
        <pc:spChg chg="add del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EA320488-B180-4717-BA11-7140A64F7F9A}" dt="2019-09-22T09:59:37.185" v="500" actId="26606"/>
          <ac:spMkLst>
            <pc:docMk/>
            <pc:sldMk cId="1003274742" sldId="259"/>
            <ac:spMk id="15" creationId="{46C2E80F-49A6-4372-B103-219D417A55ED}"/>
          </ac:spMkLst>
        </pc:spChg>
        <pc:spChg chg="ad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7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09:59:37.231" v="501" actId="26606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2.457" v="35" actId="2696"/>
        <pc:sldMkLst>
          <pc:docMk/>
          <pc:sldMk cId="1021978975" sldId="259"/>
        </pc:sldMkLst>
      </pc:sldChg>
      <pc:sldChg chg="del">
        <pc:chgData name="ivan.cuzic1@skole.hr" userId="df63c021-0675-4d8c-a9d6-36d6c01b34a5" providerId="ADAL" clId="{EA320488-B180-4717-BA11-7140A64F7F9A}" dt="2019-09-22T09:43:53.347" v="36" actId="2696"/>
        <pc:sldMkLst>
          <pc:docMk/>
          <pc:sldMk cId="1820811276" sldId="260"/>
        </pc:sldMkLst>
      </pc:sldChg>
      <pc:sldChg chg="addSp delSp modSp add mod setBg">
        <pc:chgData name="ivan.cuzic1@skole.hr" userId="df63c021-0675-4d8c-a9d6-36d6c01b34a5" providerId="ADAL" clId="{EA320488-B180-4717-BA11-7140A64F7F9A}" dt="2019-09-22T10:02:49.100" v="618" actId="26606"/>
        <pc:sldMkLst>
          <pc:docMk/>
          <pc:sldMk cId="2797622438" sldId="260"/>
        </pc:sldMkLst>
        <pc:spChg chg="mo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2" creationId="{A60C5C1B-224C-4F47-A4DD-66F5BCC424A2}"/>
          </ac:spMkLst>
        </pc:spChg>
        <pc:spChg chg="del mod">
          <ac:chgData name="ivan.cuzic1@skole.hr" userId="df63c021-0675-4d8c-a9d6-36d6c01b34a5" providerId="ADAL" clId="{EA320488-B180-4717-BA11-7140A64F7F9A}" dt="2019-09-22T10:02:24.257" v="617" actId="26606"/>
          <ac:spMkLst>
            <pc:docMk/>
            <pc:sldMk cId="2797622438" sldId="260"/>
            <ac:spMk id="3" creationId="{35E203A7-ABE4-404F-9012-2E483F99EADD}"/>
          </ac:spMkLst>
        </pc:spChg>
        <pc:spChg chg="add del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5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10:02:49.100" v="618" actId="26606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addSp delSp modSp add mod setBg modNotesTx">
        <pc:chgData name="ivan.cuzic1@skole.hr" userId="df63c021-0675-4d8c-a9d6-36d6c01b34a5" providerId="ADAL" clId="{EA320488-B180-4717-BA11-7140A64F7F9A}" dt="2019-09-22T10:08:32.463" v="911" actId="26606"/>
        <pc:sldMkLst>
          <pc:docMk/>
          <pc:sldMk cId="2364620808" sldId="261"/>
        </pc:sldMkLst>
        <pc:spChg chg="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2" creationId="{88132218-9EFF-4560-89A9-DEB503EB0519}"/>
          </ac:spMkLst>
        </pc:spChg>
        <pc:spChg chg="del 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3" creationId="{ACA4F6EA-C040-4D1F-8F2C-6ED00C6D2C6C}"/>
          </ac:spMkLst>
        </pc:spChg>
        <pc:spChg chg="ad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08:32.463" v="911" actId="26606"/>
          <ac:graphicFrameMkLst>
            <pc:docMk/>
            <pc:sldMk cId="2364620808" sldId="261"/>
            <ac:graphicFrameMk id="5" creationId="{A19E7691-5CE8-4DD7-9C8D-CB7EA577CD15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4.144" v="37" actId="2696"/>
        <pc:sldMkLst>
          <pc:docMk/>
          <pc:sldMk cId="3212673452" sldId="261"/>
        </pc:sldMkLst>
      </pc:sldChg>
      <pc:sldChg chg="del">
        <pc:chgData name="ivan.cuzic1@skole.hr" userId="df63c021-0675-4d8c-a9d6-36d6c01b34a5" providerId="ADAL" clId="{EA320488-B180-4717-BA11-7140A64F7F9A}" dt="2019-09-22T09:43:55.035" v="38" actId="2696"/>
        <pc:sldMkLst>
          <pc:docMk/>
          <pc:sldMk cId="1329602817" sldId="262"/>
        </pc:sldMkLst>
      </pc:sldChg>
      <pc:sldChg chg="addSp delSp modSp add mod setBg setClrOvrMap">
        <pc:chgData name="ivan.cuzic1@skole.hr" userId="df63c021-0675-4d8c-a9d6-36d6c01b34a5" providerId="ADAL" clId="{EA320488-B180-4717-BA11-7140A64F7F9A}" dt="2019-09-22T10:12:03.534" v="1024" actId="122"/>
        <pc:sldMkLst>
          <pc:docMk/>
          <pc:sldMk cId="3662881413" sldId="262"/>
        </pc:sldMkLst>
        <pc:spChg chg="mod">
          <ac:chgData name="ivan.cuzic1@skole.hr" userId="df63c021-0675-4d8c-a9d6-36d6c01b34a5" providerId="ADAL" clId="{EA320488-B180-4717-BA11-7140A64F7F9A}" dt="2019-09-22T10:11:35.472" v="1022" actId="1076"/>
          <ac:spMkLst>
            <pc:docMk/>
            <pc:sldMk cId="3662881413" sldId="262"/>
            <ac:spMk id="2" creationId="{E23E0B07-6610-4FBF-833E-295641D9B0A4}"/>
          </ac:spMkLst>
        </pc:spChg>
        <pc:spChg chg="mod">
          <ac:chgData name="ivan.cuzic1@skole.hr" userId="df63c021-0675-4d8c-a9d6-36d6c01b34a5" providerId="ADAL" clId="{EA320488-B180-4717-BA11-7140A64F7F9A}" dt="2019-09-22T10:12:03.534" v="1024" actId="122"/>
          <ac:spMkLst>
            <pc:docMk/>
            <pc:sldMk cId="3662881413" sldId="262"/>
            <ac:spMk id="3" creationId="{92B6C38D-80DC-4465-92CC-03CACABADDC7}"/>
          </ac:spMkLst>
        </pc:spChg>
        <pc:spChg chg="add del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8" creationId="{793EF0C2-EE57-40DD-B754-BF1477FABABB}"/>
          </ac:spMkLst>
        </pc:spChg>
        <pc:spChg chg="add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13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11:08.770" v="1018" actId="26606"/>
          <ac:picMkLst>
            <pc:docMk/>
            <pc:sldMk cId="3662881413" sldId="262"/>
            <ac:picMk id="5" creationId="{920224AF-DED8-4EDC-8CDE-643D1BE077C2}"/>
          </ac:picMkLst>
        </pc:picChg>
      </pc:sldChg>
      <pc:sldChg chg="addSp delSp modSp add mod setBg">
        <pc:chgData name="ivan.cuzic1@skole.hr" userId="df63c021-0675-4d8c-a9d6-36d6c01b34a5" providerId="ADAL" clId="{EA320488-B180-4717-BA11-7140A64F7F9A}" dt="2019-09-22T10:16:21.634" v="1140" actId="26606"/>
        <pc:sldMkLst>
          <pc:docMk/>
          <pc:sldMk cId="2857099435" sldId="263"/>
        </pc:sldMkLst>
        <pc:spChg chg="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2" creationId="{6F9E4210-35A2-47C1-8CDA-81676856C4AB}"/>
          </ac:spMkLst>
        </pc:spChg>
        <pc:spChg chg="del 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3" creationId="{5EEFAD57-0525-4301-B152-28CFBF1A6ACB}"/>
          </ac:spMkLst>
        </pc:spChg>
        <pc:spChg chg="ad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6:21.634" v="1140" actId="26606"/>
          <ac:graphicFrameMkLst>
            <pc:docMk/>
            <pc:sldMk cId="2857099435" sldId="263"/>
            <ac:graphicFrameMk id="5" creationId="{95F5374E-F50D-4F2D-916C-7260814057CB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5.831" v="39" actId="2696"/>
        <pc:sldMkLst>
          <pc:docMk/>
          <pc:sldMk cId="4108491809" sldId="263"/>
        </pc:sldMkLst>
      </pc:sldChg>
      <pc:sldChg chg="del">
        <pc:chgData name="ivan.cuzic1@skole.hr" userId="df63c021-0675-4d8c-a9d6-36d6c01b34a5" providerId="ADAL" clId="{EA320488-B180-4717-BA11-7140A64F7F9A}" dt="2019-09-22T09:43:56.785" v="40" actId="2696"/>
        <pc:sldMkLst>
          <pc:docMk/>
          <pc:sldMk cId="1499629008" sldId="264"/>
        </pc:sldMkLst>
      </pc:sldChg>
      <pc:sldChg chg="addSp delSp modSp add mod setBg">
        <pc:chgData name="ivan.cuzic1@skole.hr" userId="df63c021-0675-4d8c-a9d6-36d6c01b34a5" providerId="ADAL" clId="{EA320488-B180-4717-BA11-7140A64F7F9A}" dt="2019-09-22T10:19:50.237" v="1278" actId="26606"/>
        <pc:sldMkLst>
          <pc:docMk/>
          <pc:sldMk cId="1786712258" sldId="264"/>
        </pc:sldMkLst>
        <pc:spChg chg="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2" creationId="{07955FB3-2A87-49C6-AB82-2B5EA70D04D2}"/>
          </ac:spMkLst>
        </pc:spChg>
        <pc:spChg chg="del 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3" creationId="{D300855E-B235-41DF-B0D6-054E42F984DF}"/>
          </ac:spMkLst>
        </pc:spChg>
        <pc:spChg chg="ad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9:50.237" v="1278" actId="26606"/>
          <ac:graphicFrameMkLst>
            <pc:docMk/>
            <pc:sldMk cId="1786712258" sldId="264"/>
            <ac:graphicFrameMk id="5" creationId="{1A597E5C-169A-4BE5-8E55-4F0C3469C30C}"/>
          </ac:graphicFrameMkLst>
        </pc:graphicFrameChg>
      </pc:sldChg>
      <pc:sldChg chg="addSp delSp modSp add mod ord setBg modNotesTx">
        <pc:chgData name="ivan.cuzic1@skole.hr" userId="df63c021-0675-4d8c-a9d6-36d6c01b34a5" providerId="ADAL" clId="{EA320488-B180-4717-BA11-7140A64F7F9A}" dt="2019-09-22T10:24:17.290" v="1359"/>
        <pc:sldMkLst>
          <pc:docMk/>
          <pc:sldMk cId="2592953981" sldId="265"/>
        </pc:sldMkLst>
        <pc:spChg chg="mo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2" creationId="{5F052B4C-057A-406A-B548-5F1936ABCEDD}"/>
          </ac:spMkLst>
        </pc:spChg>
        <pc:spChg chg="del">
          <ac:chgData name="ivan.cuzic1@skole.hr" userId="df63c021-0675-4d8c-a9d6-36d6c01b34a5" providerId="ADAL" clId="{EA320488-B180-4717-BA11-7140A64F7F9A}" dt="2019-09-22T10:23:03.230" v="1281"/>
          <ac:spMkLst>
            <pc:docMk/>
            <pc:sldMk cId="2592953981" sldId="265"/>
            <ac:spMk id="3" creationId="{423568D0-2551-40DB-BFF7-14144F8D88EE}"/>
          </ac:spMkLst>
        </pc:spChg>
        <pc:spChg chg="ad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10" creationId="{823AC064-BC96-4F32-8AE1-B2FD38754823}"/>
          </ac:spMkLst>
        </pc:spChg>
        <pc:picChg chg="add mod">
          <ac:chgData name="ivan.cuzic1@skole.hr" userId="df63c021-0675-4d8c-a9d6-36d6c01b34a5" providerId="ADAL" clId="{EA320488-B180-4717-BA11-7140A64F7F9A}" dt="2019-09-22T10:24:04.884" v="1358" actId="26606"/>
          <ac:picMkLst>
            <pc:docMk/>
            <pc:sldMk cId="2592953981" sldId="265"/>
            <ac:picMk id="5" creationId="{E18901D5-ACAE-45BD-A355-FD6A2F29D613}"/>
          </ac:picMkLst>
        </pc:picChg>
        <pc:cxnChg chg="add">
          <ac:chgData name="ivan.cuzic1@skole.hr" userId="df63c021-0675-4d8c-a9d6-36d6c01b34a5" providerId="ADAL" clId="{EA320488-B180-4717-BA11-7140A64F7F9A}" dt="2019-09-22T10:24:04.884" v="1358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EA320488-B180-4717-BA11-7140A64F7F9A}" dt="2019-09-22T09:43:57.660" v="41" actId="2696"/>
        <pc:sldMkLst>
          <pc:docMk/>
          <pc:sldMk cId="2616867624" sldId="265"/>
        </pc:sldMkLst>
      </pc:sldChg>
      <pc:sldChg chg="del">
        <pc:chgData name="ivan.cuzic1@skole.hr" userId="df63c021-0675-4d8c-a9d6-36d6c01b34a5" providerId="ADAL" clId="{EA320488-B180-4717-BA11-7140A64F7F9A}" dt="2019-09-22T09:43:58.722" v="42" actId="2696"/>
        <pc:sldMkLst>
          <pc:docMk/>
          <pc:sldMk cId="2011151863" sldId="266"/>
        </pc:sldMkLst>
      </pc:sldChg>
      <pc:sldChg chg="addSp delSp modSp add mod setBg modNotesTx">
        <pc:chgData name="ivan.cuzic1@skole.hr" userId="df63c021-0675-4d8c-a9d6-36d6c01b34a5" providerId="ADAL" clId="{EA320488-B180-4717-BA11-7140A64F7F9A}" dt="2019-09-22T10:31:36.588" v="1611" actId="20577"/>
        <pc:sldMkLst>
          <pc:docMk/>
          <pc:sldMk cId="2437703997" sldId="266"/>
        </pc:sldMkLst>
        <pc:spChg chg="mod">
          <ac:chgData name="ivan.cuzic1@skole.hr" userId="df63c021-0675-4d8c-a9d6-36d6c01b34a5" providerId="ADAL" clId="{EA320488-B180-4717-BA11-7140A64F7F9A}" dt="2019-09-22T10:27:25.815" v="1388" actId="26606"/>
          <ac:spMkLst>
            <pc:docMk/>
            <pc:sldMk cId="2437703997" sldId="266"/>
            <ac:spMk id="2" creationId="{3E363CDA-8A98-477E-BFB0-0C869DC604B5}"/>
          </ac:spMkLst>
        </pc:spChg>
        <pc:spChg chg="del">
          <ac:chgData name="ivan.cuzic1@skole.hr" userId="df63c021-0675-4d8c-a9d6-36d6c01b34a5" providerId="ADAL" clId="{EA320488-B180-4717-BA11-7140A64F7F9A}" dt="2019-09-22T10:26:22.661" v="1362"/>
          <ac:spMkLst>
            <pc:docMk/>
            <pc:sldMk cId="2437703997" sldId="266"/>
            <ac:spMk id="3" creationId="{160268D7-84D3-4437-B379-EFBCA6F034BC}"/>
          </ac:spMkLst>
        </pc:spChg>
        <pc:spChg chg="add mod">
          <ac:chgData name="ivan.cuzic1@skole.hr" userId="df63c021-0675-4d8c-a9d6-36d6c01b34a5" providerId="ADAL" clId="{EA320488-B180-4717-BA11-7140A64F7F9A}" dt="2019-09-22T10:30:33.652" v="1528" actId="255"/>
          <ac:spMkLst>
            <pc:docMk/>
            <pc:sldMk cId="2437703997" sldId="266"/>
            <ac:spMk id="9" creationId="{1AFA59A8-5509-4B73-B35B-1FAD0FCC42EF}"/>
          </ac:spMkLst>
        </pc:spChg>
        <pc:picChg chg="add mod">
          <ac:chgData name="ivan.cuzic1@skole.hr" userId="df63c021-0675-4d8c-a9d6-36d6c01b34a5" providerId="ADAL" clId="{EA320488-B180-4717-BA11-7140A64F7F9A}" dt="2019-09-22T10:27:25.815" v="1388" actId="26606"/>
          <ac:picMkLst>
            <pc:docMk/>
            <pc:sldMk cId="2437703997" sldId="266"/>
            <ac:picMk id="5" creationId="{83D68807-35B9-4CAD-BE9D-048343BEFA49}"/>
          </ac:picMkLst>
        </pc:picChg>
        <pc:cxnChg chg="add">
          <ac:chgData name="ivan.cuzic1@skole.hr" userId="df63c021-0675-4d8c-a9d6-36d6c01b34a5" providerId="ADAL" clId="{EA320488-B180-4717-BA11-7140A64F7F9A}" dt="2019-09-22T10:27:25.815" v="1388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EA320488-B180-4717-BA11-7140A64F7F9A}" dt="2019-09-22T10:36:11.672" v="1636" actId="122"/>
        <pc:sldMkLst>
          <pc:docMk/>
          <pc:sldMk cId="2139339156" sldId="267"/>
        </pc:sldMkLst>
        <pc:spChg chg="mod">
          <ac:chgData name="ivan.cuzic1@skole.hr" userId="df63c021-0675-4d8c-a9d6-36d6c01b34a5" providerId="ADAL" clId="{EA320488-B180-4717-BA11-7140A64F7F9A}" dt="2019-09-22T10:36:11.672" v="1636" actId="122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EA320488-B180-4717-BA11-7140A64F7F9A}" dt="2019-09-22T10:36:02.844" v="1633" actId="255"/>
          <ac:spMkLst>
            <pc:docMk/>
            <pc:sldMk cId="2139339156" sldId="267"/>
            <ac:spMk id="3" creationId="{9951B696-EF06-4712-B303-18BE6935FEF0}"/>
          </ac:spMkLst>
        </pc:spChg>
        <pc:spChg chg="add del mod">
          <ac:chgData name="ivan.cuzic1@skole.hr" userId="df63c021-0675-4d8c-a9d6-36d6c01b34a5" providerId="ADAL" clId="{EA320488-B180-4717-BA11-7140A64F7F9A}" dt="2019-09-22T10:35:05.424" v="1627" actId="26606"/>
          <ac:spMkLst>
            <pc:docMk/>
            <pc:sldMk cId="2139339156" sldId="267"/>
            <ac:spMk id="4" creationId="{4715F4A3-67A2-48BC-8C81-C0240BE5A03A}"/>
          </ac:spMkLst>
        </pc:spChg>
        <pc:spChg chg="add">
          <ac:chgData name="ivan.cuzic1@skole.hr" userId="df63c021-0675-4d8c-a9d6-36d6c01b34a5" providerId="ADAL" clId="{EA320488-B180-4717-BA11-7140A64F7F9A}" dt="2019-09-22T10:35:52.110" v="1631" actId="26606"/>
          <ac:spMkLst>
            <pc:docMk/>
            <pc:sldMk cId="2139339156" sldId="267"/>
            <ac:spMk id="11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35:52.110" v="1631" actId="26606"/>
          <ac:picMkLst>
            <pc:docMk/>
            <pc:sldMk cId="2139339156" sldId="267"/>
            <ac:picMk id="6" creationId="{B097EDF9-C45E-48C5-B385-CCF5A7D3EFB3}"/>
          </ac:picMkLst>
        </pc:picChg>
      </pc:sldChg>
      <pc:sldChg chg="del">
        <pc:chgData name="ivan.cuzic1@skole.hr" userId="df63c021-0675-4d8c-a9d6-36d6c01b34a5" providerId="ADAL" clId="{EA320488-B180-4717-BA11-7140A64F7F9A}" dt="2019-09-22T09:43:59.503" v="43" actId="2696"/>
        <pc:sldMkLst>
          <pc:docMk/>
          <pc:sldMk cId="2344318273" sldId="267"/>
        </pc:sldMkLst>
      </pc:sldChg>
      <pc:sldChg chg="modSp add del">
        <pc:chgData name="ivan.cuzic1@skole.hr" userId="df63c021-0675-4d8c-a9d6-36d6c01b34a5" providerId="ADAL" clId="{EA320488-B180-4717-BA11-7140A64F7F9A}" dt="2019-09-22T10:36:56.686" v="1640"/>
        <pc:sldMkLst>
          <pc:docMk/>
          <pc:sldMk cId="658209738" sldId="268"/>
        </pc:sldMkLst>
        <pc:spChg chg="mod">
          <ac:chgData name="ivan.cuzic1@skole.hr" userId="df63c021-0675-4d8c-a9d6-36d6c01b34a5" providerId="ADAL" clId="{EA320488-B180-4717-BA11-7140A64F7F9A}" dt="2019-09-22T10:36:56.686" v="1640"/>
          <ac:spMkLst>
            <pc:docMk/>
            <pc:sldMk cId="658209738" sldId="268"/>
            <ac:spMk id="2" creationId="{78542265-34EE-4908-85E7-69CC31F352F8}"/>
          </ac:spMkLst>
        </pc:spChg>
      </pc:sldChg>
      <pc:sldChg chg="del">
        <pc:chgData name="ivan.cuzic1@skole.hr" userId="df63c021-0675-4d8c-a9d6-36d6c01b34a5" providerId="ADAL" clId="{EA320488-B180-4717-BA11-7140A64F7F9A}" dt="2019-09-22T09:44:00.316" v="44" actId="2696"/>
        <pc:sldMkLst>
          <pc:docMk/>
          <pc:sldMk cId="1634851259" sldId="268"/>
        </pc:sldMkLst>
      </pc:sldChg>
      <pc:sldChg chg="addSp delSp modSp add mod setBg">
        <pc:chgData name="ivan.cuzic1@skole.hr" userId="df63c021-0675-4d8c-a9d6-36d6c01b34a5" providerId="ADAL" clId="{EA320488-B180-4717-BA11-7140A64F7F9A}" dt="2019-09-22T10:39:20.212" v="1726" actId="26606"/>
        <pc:sldMkLst>
          <pc:docMk/>
          <pc:sldMk cId="1802258967" sldId="268"/>
        </pc:sldMkLst>
        <pc:spChg chg="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2" creationId="{9860BFCD-0659-43DF-B256-AA45FBDDEE7F}"/>
          </ac:spMkLst>
        </pc:spChg>
        <pc:spChg chg="del 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3" creationId="{25EDE193-69A8-4CA9-BA9E-FD0DA5670B37}"/>
          </ac:spMkLst>
        </pc:spChg>
        <pc:spChg chg="ad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39:20.212" v="1726" actId="26606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addSp delSp modSp add mod setBg">
        <pc:chgData name="ivan.cuzic1@skole.hr" userId="df63c021-0675-4d8c-a9d6-36d6c01b34a5" providerId="ADAL" clId="{EA320488-B180-4717-BA11-7140A64F7F9A}" dt="2019-09-22T10:42:10.769" v="1907" actId="26606"/>
        <pc:sldMkLst>
          <pc:docMk/>
          <pc:sldMk cId="2217522482" sldId="269"/>
        </pc:sldMkLst>
        <pc:spChg chg="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2" creationId="{3745D906-01E5-40E4-BEF6-EF96B5BC22A7}"/>
          </ac:spMkLst>
        </pc:spChg>
        <pc:spChg chg="del 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3" creationId="{70F92F23-71F8-403D-BB17-717418B3DEC3}"/>
          </ac:spMkLst>
        </pc:spChg>
        <pc:spChg chg="ad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2:10.769" v="1907" actId="26606"/>
          <ac:graphicFrameMkLst>
            <pc:docMk/>
            <pc:sldMk cId="2217522482" sldId="269"/>
            <ac:graphicFrameMk id="5" creationId="{3052CC36-9E40-4B84-A217-792835F1929C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1.284" v="45" actId="2696"/>
        <pc:sldMkLst>
          <pc:docMk/>
          <pc:sldMk cId="3762700642" sldId="269"/>
        </pc:sldMkLst>
      </pc:sldChg>
      <pc:sldChg chg="addSp delSp modSp add mod setBg">
        <pc:chgData name="ivan.cuzic1@skole.hr" userId="df63c021-0675-4d8c-a9d6-36d6c01b34a5" providerId="ADAL" clId="{EA320488-B180-4717-BA11-7140A64F7F9A}" dt="2019-09-22T10:46:12.839" v="2141" actId="26606"/>
        <pc:sldMkLst>
          <pc:docMk/>
          <pc:sldMk cId="2331891120" sldId="270"/>
        </pc:sldMkLst>
        <pc:spChg chg="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2" creationId="{C980F0C2-E3F9-4A86-B1B4-19CEA737912E}"/>
          </ac:spMkLst>
        </pc:spChg>
        <pc:spChg chg="del 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3" creationId="{46E8A383-9048-4D10-8632-38BB2C1A9CC7}"/>
          </ac:spMkLst>
        </pc:spChg>
        <pc:spChg chg="ad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6:12.839" v="2141" actId="26606"/>
          <ac:graphicFrameMkLst>
            <pc:docMk/>
            <pc:sldMk cId="2331891120" sldId="270"/>
            <ac:graphicFrameMk id="5" creationId="{1B9770B3-FB96-4554-9979-DBC71C160369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2.081" v="46" actId="2696"/>
        <pc:sldMkLst>
          <pc:docMk/>
          <pc:sldMk cId="3487775491" sldId="270"/>
        </pc:sldMkLst>
      </pc:sldChg>
      <pc:sldChg chg="del">
        <pc:chgData name="ivan.cuzic1@skole.hr" userId="df63c021-0675-4d8c-a9d6-36d6c01b34a5" providerId="ADAL" clId="{EA320488-B180-4717-BA11-7140A64F7F9A}" dt="2019-09-22T09:44:02.925" v="47" actId="2696"/>
        <pc:sldMkLst>
          <pc:docMk/>
          <pc:sldMk cId="352603437" sldId="271"/>
        </pc:sldMkLst>
      </pc:sldChg>
      <pc:sldChg chg="addSp delSp modSp add mod setBg">
        <pc:chgData name="ivan.cuzic1@skole.hr" userId="df63c021-0675-4d8c-a9d6-36d6c01b34a5" providerId="ADAL" clId="{EA320488-B180-4717-BA11-7140A64F7F9A}" dt="2019-09-22T10:49:28.160" v="2191" actId="478"/>
        <pc:sldMkLst>
          <pc:docMk/>
          <pc:sldMk cId="2914253610" sldId="271"/>
        </pc:sldMkLst>
        <pc:spChg chg="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2" creationId="{C9FEE28E-238A-44C9-B1D7-C9387DDC29FF}"/>
          </ac:spMkLst>
        </pc:spChg>
        <pc:spChg chg="del 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3" creationId="{44AC1058-3923-4B8B-9D83-C29C4057E9CE}"/>
          </ac:spMkLst>
        </pc:spChg>
        <pc:spChg chg="ad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0:49:28.160" v="2191" actId="478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3.816" v="48" actId="2696"/>
        <pc:sldMkLst>
          <pc:docMk/>
          <pc:sldMk cId="554099997" sldId="272"/>
        </pc:sldMkLst>
      </pc:sldChg>
      <pc:sldChg chg="del">
        <pc:chgData name="ivan.cuzic1@skole.hr" userId="df63c021-0675-4d8c-a9d6-36d6c01b34a5" providerId="ADAL" clId="{EA320488-B180-4717-BA11-7140A64F7F9A}" dt="2019-09-22T09:44:04.691" v="49" actId="2696"/>
        <pc:sldMkLst>
          <pc:docMk/>
          <pc:sldMk cId="3707613413" sldId="273"/>
        </pc:sldMkLst>
      </pc:sldChg>
      <pc:sldChg chg="del">
        <pc:chgData name="ivan.cuzic1@skole.hr" userId="df63c021-0675-4d8c-a9d6-36d6c01b34a5" providerId="ADAL" clId="{EA320488-B180-4717-BA11-7140A64F7F9A}" dt="2019-09-22T09:44:05.940" v="50" actId="2696"/>
        <pc:sldMkLst>
          <pc:docMk/>
          <pc:sldMk cId="2770388944" sldId="274"/>
        </pc:sldMkLst>
      </pc:sldChg>
      <pc:sldChg chg="del">
        <pc:chgData name="ivan.cuzic1@skole.hr" userId="df63c021-0675-4d8c-a9d6-36d6c01b34a5" providerId="ADAL" clId="{EA320488-B180-4717-BA11-7140A64F7F9A}" dt="2019-09-22T09:44:08.425" v="51" actId="2696"/>
        <pc:sldMkLst>
          <pc:docMk/>
          <pc:sldMk cId="250883893" sldId="275"/>
        </pc:sldMkLst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.cuzic1@skole.hr" userId="df63c021-0675-4d8c-a9d6-36d6c01b34a5" providerId="ADAL" clId="{9BC2D499-C6E4-4C4F-95D3-85E7C701D6D0}"/>
    <pc:docChg chg="undo custSel mod addSld delSld modSld">
      <pc:chgData name="ivan.cuzic1@skole.hr" userId="df63c021-0675-4d8c-a9d6-36d6c01b34a5" providerId="ADAL" clId="{9BC2D499-C6E4-4C4F-95D3-85E7C701D6D0}" dt="2019-09-22T19:07:41.575" v="1822" actId="20577"/>
      <pc:docMkLst>
        <pc:docMk/>
      </pc:docMkLst>
      <pc:sldChg chg="modSp">
        <pc:chgData name="ivan.cuzic1@skole.hr" userId="df63c021-0675-4d8c-a9d6-36d6c01b34a5" providerId="ADAL" clId="{9BC2D499-C6E4-4C4F-95D3-85E7C701D6D0}" dt="2019-09-22T12:02:28.681" v="21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9BC2D499-C6E4-4C4F-95D3-85E7C701D6D0}" dt="2019-09-22T12:02:28.681" v="21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9BC2D499-C6E4-4C4F-95D3-85E7C701D6D0}" dt="2019-09-22T12:02:35.821" v="22" actId="2696"/>
        <pc:sldMkLst>
          <pc:docMk/>
          <pc:sldMk cId="3418211608" sldId="257"/>
        </pc:sldMkLst>
      </pc:sldChg>
      <pc:sldChg chg="del">
        <pc:chgData name="ivan.cuzic1@skole.hr" userId="df63c021-0675-4d8c-a9d6-36d6c01b34a5" providerId="ADAL" clId="{9BC2D499-C6E4-4C4F-95D3-85E7C701D6D0}" dt="2019-09-22T12:02:38.853" v="23" actId="2696"/>
        <pc:sldMkLst>
          <pc:docMk/>
          <pc:sldMk cId="1262093710" sldId="258"/>
        </pc:sldMkLst>
      </pc:sldChg>
      <pc:sldChg chg="del">
        <pc:chgData name="ivan.cuzic1@skole.hr" userId="df63c021-0675-4d8c-a9d6-36d6c01b34a5" providerId="ADAL" clId="{9BC2D499-C6E4-4C4F-95D3-85E7C701D6D0}" dt="2019-09-22T12:02:40.228" v="24" actId="2696"/>
        <pc:sldMkLst>
          <pc:docMk/>
          <pc:sldMk cId="1003274742" sldId="259"/>
        </pc:sldMkLst>
      </pc:sldChg>
      <pc:sldChg chg="del">
        <pc:chgData name="ivan.cuzic1@skole.hr" userId="df63c021-0675-4d8c-a9d6-36d6c01b34a5" providerId="ADAL" clId="{9BC2D499-C6E4-4C4F-95D3-85E7C701D6D0}" dt="2019-09-22T12:02:41.118" v="25" actId="2696"/>
        <pc:sldMkLst>
          <pc:docMk/>
          <pc:sldMk cId="2797622438" sldId="260"/>
        </pc:sldMkLst>
      </pc:sldChg>
      <pc:sldChg chg="del">
        <pc:chgData name="ivan.cuzic1@skole.hr" userId="df63c021-0675-4d8c-a9d6-36d6c01b34a5" providerId="ADAL" clId="{9BC2D499-C6E4-4C4F-95D3-85E7C701D6D0}" dt="2019-09-22T12:02:42.602" v="26" actId="2696"/>
        <pc:sldMkLst>
          <pc:docMk/>
          <pc:sldMk cId="2364620808" sldId="261"/>
        </pc:sldMkLst>
      </pc:sldChg>
      <pc:sldChg chg="del">
        <pc:chgData name="ivan.cuzic1@skole.hr" userId="df63c021-0675-4d8c-a9d6-36d6c01b34a5" providerId="ADAL" clId="{9BC2D499-C6E4-4C4F-95D3-85E7C701D6D0}" dt="2019-09-22T12:02:49.180" v="27" actId="2696"/>
        <pc:sldMkLst>
          <pc:docMk/>
          <pc:sldMk cId="3662881413" sldId="262"/>
        </pc:sldMkLst>
      </pc:sldChg>
      <pc:sldChg chg="del">
        <pc:chgData name="ivan.cuzic1@skole.hr" userId="df63c021-0675-4d8c-a9d6-36d6c01b34a5" providerId="ADAL" clId="{9BC2D499-C6E4-4C4F-95D3-85E7C701D6D0}" dt="2019-09-22T12:04:24.505" v="28" actId="2696"/>
        <pc:sldMkLst>
          <pc:docMk/>
          <pc:sldMk cId="2857099435" sldId="263"/>
        </pc:sldMkLst>
      </pc:sldChg>
      <pc:sldChg chg="del">
        <pc:chgData name="ivan.cuzic1@skole.hr" userId="df63c021-0675-4d8c-a9d6-36d6c01b34a5" providerId="ADAL" clId="{9BC2D499-C6E4-4C4F-95D3-85E7C701D6D0}" dt="2019-09-22T12:34:20.193" v="380" actId="2696"/>
        <pc:sldMkLst>
          <pc:docMk/>
          <pc:sldMk cId="1786712258" sldId="264"/>
        </pc:sldMkLst>
      </pc:sldChg>
      <pc:sldChg chg="addSp delSp modSp modNotesTx">
        <pc:chgData name="ivan.cuzic1@skole.hr" userId="df63c021-0675-4d8c-a9d6-36d6c01b34a5" providerId="ADAL" clId="{9BC2D499-C6E4-4C4F-95D3-85E7C701D6D0}" dt="2019-09-22T19:06:27.734" v="1815" actId="20577"/>
        <pc:sldMkLst>
          <pc:docMk/>
          <pc:sldMk cId="2592953981" sldId="265"/>
        </pc:sldMkLst>
        <pc:spChg chg="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2" creationId="{5F052B4C-057A-406A-B548-5F1936ABCEDD}"/>
          </ac:spMkLst>
        </pc:spChg>
        <pc:spChg chg="add del 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4" creationId="{7C660758-D506-43C5-99BA-493350B21F33}"/>
          </ac:spMkLst>
        </pc:spChg>
        <pc:spChg chg="del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10" creationId="{823AC064-BC96-4F32-8AE1-B2FD38754823}"/>
          </ac:spMkLst>
        </pc:spChg>
        <pc:spChg chg="add del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19" creationId="{46C2E80F-49A6-4372-B103-219D417A55ED}"/>
          </ac:spMkLst>
        </pc:spChg>
        <pc:spChg chg="add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24" creationId="{46C2E80F-49A6-4372-B103-219D417A55ED}"/>
          </ac:spMkLst>
        </pc:spChg>
        <pc:graphicFrameChg chg="add mod modGraphic">
          <ac:chgData name="ivan.cuzic1@skole.hr" userId="df63c021-0675-4d8c-a9d6-36d6c01b34a5" providerId="ADAL" clId="{9BC2D499-C6E4-4C4F-95D3-85E7C701D6D0}" dt="2019-09-22T12:36:52.344" v="482" actId="26606"/>
          <ac:graphicFrameMkLst>
            <pc:docMk/>
            <pc:sldMk cId="2592953981" sldId="265"/>
            <ac:graphicFrameMk id="14" creationId="{7DD70699-B9C1-46BC-9884-B9A1E47ECEC5}"/>
          </ac:graphicFrameMkLst>
        </pc:graphicFrameChg>
        <pc:picChg chg="del">
          <ac:chgData name="ivan.cuzic1@skole.hr" userId="df63c021-0675-4d8c-a9d6-36d6c01b34a5" providerId="ADAL" clId="{9BC2D499-C6E4-4C4F-95D3-85E7C701D6D0}" dt="2019-09-22T12:24:31.463" v="46" actId="478"/>
          <ac:picMkLst>
            <pc:docMk/>
            <pc:sldMk cId="2592953981" sldId="265"/>
            <ac:picMk id="5" creationId="{E18901D5-ACAE-45BD-A355-FD6A2F29D613}"/>
          </ac:picMkLst>
        </pc:picChg>
        <pc:cxnChg chg="del">
          <ac:chgData name="ivan.cuzic1@skole.hr" userId="df63c021-0675-4d8c-a9d6-36d6c01b34a5" providerId="ADAL" clId="{9BC2D499-C6E4-4C4F-95D3-85E7C701D6D0}" dt="2019-09-22T12:33:25.820" v="374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9BC2D499-C6E4-4C4F-95D3-85E7C701D6D0}" dt="2019-09-22T12:33:48.600" v="375" actId="2696"/>
        <pc:sldMkLst>
          <pc:docMk/>
          <pc:sldMk cId="2437703997" sldId="266"/>
        </pc:sldMkLst>
      </pc:sldChg>
      <pc:sldChg chg="del">
        <pc:chgData name="ivan.cuzic1@skole.hr" userId="df63c021-0675-4d8c-a9d6-36d6c01b34a5" providerId="ADAL" clId="{9BC2D499-C6E4-4C4F-95D3-85E7C701D6D0}" dt="2019-09-22T12:56:00.437" v="1039" actId="2696"/>
        <pc:sldMkLst>
          <pc:docMk/>
          <pc:sldMk cId="2139339156" sldId="267"/>
        </pc:sldMkLst>
      </pc:sldChg>
      <pc:sldChg chg="modSp">
        <pc:chgData name="ivan.cuzic1@skole.hr" userId="df63c021-0675-4d8c-a9d6-36d6c01b34a5" providerId="ADAL" clId="{9BC2D499-C6E4-4C4F-95D3-85E7C701D6D0}" dt="2019-09-22T13:04:45.424" v="1584" actId="20577"/>
        <pc:sldMkLst>
          <pc:docMk/>
          <pc:sldMk cId="1802258967" sldId="268"/>
        </pc:sldMkLst>
        <pc:graphicFrameChg chg="mod">
          <ac:chgData name="ivan.cuzic1@skole.hr" userId="df63c021-0675-4d8c-a9d6-36d6c01b34a5" providerId="ADAL" clId="{9BC2D499-C6E4-4C4F-95D3-85E7C701D6D0}" dt="2019-09-22T13:04:45.424" v="1584" actId="20577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del">
        <pc:chgData name="ivan.cuzic1@skole.hr" userId="df63c021-0675-4d8c-a9d6-36d6c01b34a5" providerId="ADAL" clId="{9BC2D499-C6E4-4C4F-95D3-85E7C701D6D0}" dt="2019-09-22T12:45:43.470" v="978" actId="2696"/>
        <pc:sldMkLst>
          <pc:docMk/>
          <pc:sldMk cId="2217522482" sldId="269"/>
        </pc:sldMkLst>
      </pc:sldChg>
      <pc:sldChg chg="del">
        <pc:chgData name="ivan.cuzic1@skole.hr" userId="df63c021-0675-4d8c-a9d6-36d6c01b34a5" providerId="ADAL" clId="{9BC2D499-C6E4-4C4F-95D3-85E7C701D6D0}" dt="2019-09-22T12:45:40.282" v="977" actId="2696"/>
        <pc:sldMkLst>
          <pc:docMk/>
          <pc:sldMk cId="2331891120" sldId="270"/>
        </pc:sldMkLst>
      </pc:sldChg>
      <pc:sldChg chg="modSp">
        <pc:chgData name="ivan.cuzic1@skole.hr" userId="df63c021-0675-4d8c-a9d6-36d6c01b34a5" providerId="ADAL" clId="{9BC2D499-C6E4-4C4F-95D3-85E7C701D6D0}" dt="2019-09-22T13:07:22.263" v="1750" actId="20577"/>
        <pc:sldMkLst>
          <pc:docMk/>
          <pc:sldMk cId="2914253610" sldId="271"/>
        </pc:sldMkLst>
        <pc:graphicFrameChg chg="mod">
          <ac:chgData name="ivan.cuzic1@skole.hr" userId="df63c021-0675-4d8c-a9d6-36d6c01b34a5" providerId="ADAL" clId="{9BC2D499-C6E4-4C4F-95D3-85E7C701D6D0}" dt="2019-09-22T13:07:22.263" v="1750" actId="20577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addSp delSp modSp add mod setBg">
        <pc:chgData name="ivan.cuzic1@skole.hr" userId="df63c021-0675-4d8c-a9d6-36d6c01b34a5" providerId="ADAL" clId="{9BC2D499-C6E4-4C4F-95D3-85E7C701D6D0}" dt="2019-09-22T12:37:07" v="504" actId="20577"/>
        <pc:sldMkLst>
          <pc:docMk/>
          <pc:sldMk cId="2732930412" sldId="272"/>
        </pc:sldMkLst>
        <pc:spChg chg="mod">
          <ac:chgData name="ivan.cuzic1@skole.hr" userId="df63c021-0675-4d8c-a9d6-36d6c01b34a5" providerId="ADAL" clId="{9BC2D499-C6E4-4C4F-95D3-85E7C701D6D0}" dt="2019-09-22T12:37:07" v="504" actId="20577"/>
          <ac:spMkLst>
            <pc:docMk/>
            <pc:sldMk cId="2732930412" sldId="272"/>
            <ac:spMk id="2" creationId="{4DF2F542-85CE-44BD-B120-CC73B3F8880B}"/>
          </ac:spMkLst>
        </pc:spChg>
        <pc:spChg chg="del mo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3" creationId="{051E61D8-DA30-464A-AF0E-A56FA1F95563}"/>
          </ac:spMkLst>
        </pc:spChg>
        <pc:spChg chg="ad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9BC2D499-C6E4-4C4F-95D3-85E7C701D6D0}" dt="2019-09-22T12:36:10.064" v="481" actId="26606"/>
          <ac:graphicFrameMkLst>
            <pc:docMk/>
            <pc:sldMk cId="2732930412" sldId="272"/>
            <ac:graphicFrameMk id="5" creationId="{7FD4950D-250D-4F85-BA51-7C29EC63FE8A}"/>
          </ac:graphicFrameMkLst>
        </pc:graphicFrameChg>
      </pc:sldChg>
      <pc:sldChg chg="delSp add del setBg delDesignElem">
        <pc:chgData name="ivan.cuzic1@skole.hr" userId="df63c021-0675-4d8c-a9d6-36d6c01b34a5" providerId="ADAL" clId="{9BC2D499-C6E4-4C4F-95D3-85E7C701D6D0}" dt="2019-09-22T12:34:26.240" v="381" actId="2696"/>
        <pc:sldMkLst>
          <pc:docMk/>
          <pc:sldMk cId="1969182559" sldId="273"/>
        </pc:sldMkLst>
        <pc:spChg chg="del">
          <ac:chgData name="ivan.cuzic1@skole.hr" userId="df63c021-0675-4d8c-a9d6-36d6c01b34a5" providerId="ADAL" clId="{9BC2D499-C6E4-4C4F-95D3-85E7C701D6D0}" dt="2019-09-22T12:34:05.084" v="379"/>
          <ac:spMkLst>
            <pc:docMk/>
            <pc:sldMk cId="1969182559" sldId="273"/>
            <ac:spMk id="10" creationId="{46C2E80F-49A6-4372-B103-219D417A55ED}"/>
          </ac:spMkLst>
        </pc:spChg>
      </pc:sldChg>
      <pc:sldChg chg="addSp modSp add mod setBg modNotesTx">
        <pc:chgData name="ivan.cuzic1@skole.hr" userId="df63c021-0675-4d8c-a9d6-36d6c01b34a5" providerId="ADAL" clId="{9BC2D499-C6E4-4C4F-95D3-85E7C701D6D0}" dt="2019-09-22T12:45:17.299" v="976" actId="20577"/>
        <pc:sldMkLst>
          <pc:docMk/>
          <pc:sldMk cId="2756969865" sldId="273"/>
        </pc:sldMkLst>
        <pc:spChg chg="mod">
          <ac:chgData name="ivan.cuzic1@skole.hr" userId="df63c021-0675-4d8c-a9d6-36d6c01b34a5" providerId="ADAL" clId="{9BC2D499-C6E4-4C4F-95D3-85E7C701D6D0}" dt="2019-09-22T12:43:47.552" v="874" actId="255"/>
          <ac:spMkLst>
            <pc:docMk/>
            <pc:sldMk cId="2756969865" sldId="273"/>
            <ac:spMk id="2" creationId="{DA41094C-B036-4B1F-98D1-20296FC28A35}"/>
          </ac:spMkLst>
        </pc:spChg>
        <pc:spChg chg="mod ord">
          <ac:chgData name="ivan.cuzic1@skole.hr" userId="df63c021-0675-4d8c-a9d6-36d6c01b34a5" providerId="ADAL" clId="{9BC2D499-C6E4-4C4F-95D3-85E7C701D6D0}" dt="2019-09-22T12:43:34.552" v="873" actId="27636"/>
          <ac:spMkLst>
            <pc:docMk/>
            <pc:sldMk cId="2756969865" sldId="273"/>
            <ac:spMk id="3" creationId="{246FBA6F-7233-4EFB-B62D-77ADECB55F15}"/>
          </ac:spMkLst>
        </pc:spChg>
        <pc:picChg chg="add mod">
          <ac:chgData name="ivan.cuzic1@skole.hr" userId="df63c021-0675-4d8c-a9d6-36d6c01b34a5" providerId="ADAL" clId="{9BC2D499-C6E4-4C4F-95D3-85E7C701D6D0}" dt="2019-09-22T12:40:14.276" v="656" actId="26606"/>
          <ac:picMkLst>
            <pc:docMk/>
            <pc:sldMk cId="2756969865" sldId="273"/>
            <ac:picMk id="5" creationId="{7855F504-6A45-4E20-8CC9-4299EC400F84}"/>
          </ac:picMkLst>
        </pc:picChg>
        <pc:cxnChg chg="add">
          <ac:chgData name="ivan.cuzic1@skole.hr" userId="df63c021-0675-4d8c-a9d6-36d6c01b34a5" providerId="ADAL" clId="{9BC2D499-C6E4-4C4F-95D3-85E7C701D6D0}" dt="2019-09-22T12:40:14.276" v="656" actId="26606"/>
          <ac:cxnSpMkLst>
            <pc:docMk/>
            <pc:sldMk cId="2756969865" sldId="273"/>
            <ac:cxnSpMk id="10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9BC2D499-C6E4-4C4F-95D3-85E7C701D6D0}" dt="2019-09-22T12:55:32.922" v="1038" actId="27636"/>
        <pc:sldMkLst>
          <pc:docMk/>
          <pc:sldMk cId="3050887923" sldId="274"/>
        </pc:sldMkLst>
        <pc:spChg chg="mod ord">
          <ac:chgData name="ivan.cuzic1@skole.hr" userId="df63c021-0675-4d8c-a9d6-36d6c01b34a5" providerId="ADAL" clId="{9BC2D499-C6E4-4C4F-95D3-85E7C701D6D0}" dt="2019-09-22T12:55:32.922" v="1038" actId="27636"/>
          <ac:spMkLst>
            <pc:docMk/>
            <pc:sldMk cId="3050887923" sldId="274"/>
            <ac:spMk id="2" creationId="{C0714968-ADC3-4AE7-8745-1F27D2C9F926}"/>
          </ac:spMkLst>
        </pc:spChg>
        <pc:spChg chg="del">
          <ac:chgData name="ivan.cuzic1@skole.hr" userId="df63c021-0675-4d8c-a9d6-36d6c01b34a5" providerId="ADAL" clId="{9BC2D499-C6E4-4C4F-95D3-85E7C701D6D0}" dt="2019-09-22T12:47:46.560" v="981"/>
          <ac:spMkLst>
            <pc:docMk/>
            <pc:sldMk cId="3050887923" sldId="274"/>
            <ac:spMk id="3" creationId="{891CBEDA-7AC0-409E-AAE1-5A91D4DD096B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1" creationId="{C677137E-E87B-46F4-9850-3C5B2E1F3970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6" creationId="{13958066-7CBD-4B89-8F46-614C4F28BCF9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7" creationId="{EB181E26-89C4-4A14-92DE-0F4C4B0E9484}"/>
          </ac:spMkLst>
        </pc:spChg>
        <pc:picChg chg="add mod or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5" creationId="{2E43FB31-8AA8-41F7-9F07-ED805811C641}"/>
          </ac:picMkLst>
        </pc:picChg>
        <pc:picChg chg="add mo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7" creationId="{C4B9177F-CFA4-474F-9B40-5047D45EA585}"/>
          </ac:picMkLst>
        </pc:pic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2" creationId="{EBAD6A72-88E8-42F7-88B9-CAF744536BE4}"/>
          </ac:cxnSpMkLst>
        </pc:cxn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4" creationId="{C800968E-0A99-46C4-A9B2-6A63AC66F4B0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19" creationId="{EBAD6A72-88E8-42F7-88B9-CAF744536BE4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20" creationId="{C800968E-0A99-46C4-A9B2-6A63AC66F4B0}"/>
          </ac:cxnSpMkLst>
        </pc:cxnChg>
      </pc:sldChg>
      <pc:sldChg chg="addSp modSp add mod setBg setClrOvrMap">
        <pc:chgData name="ivan.cuzic1@skole.hr" userId="df63c021-0675-4d8c-a9d6-36d6c01b34a5" providerId="ADAL" clId="{9BC2D499-C6E4-4C4F-95D3-85E7C701D6D0}" dt="2019-09-22T19:07:41.575" v="1822" actId="20577"/>
        <pc:sldMkLst>
          <pc:docMk/>
          <pc:sldMk cId="3431168075" sldId="275"/>
        </pc:sldMkLst>
        <pc:spChg chg="mo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2" creationId="{4BB3A555-D2A5-4861-9EC5-69007C1DA69B}"/>
          </ac:spMkLst>
        </pc:spChg>
        <pc:spChg chg="mod">
          <ac:chgData name="ivan.cuzic1@skole.hr" userId="df63c021-0675-4d8c-a9d6-36d6c01b34a5" providerId="ADAL" clId="{9BC2D499-C6E4-4C4F-95D3-85E7C701D6D0}" dt="2019-09-22T19:07:41.575" v="1822" actId="20577"/>
          <ac:spMkLst>
            <pc:docMk/>
            <pc:sldMk cId="3431168075" sldId="275"/>
            <ac:spMk id="3" creationId="{303A1574-0545-4C0B-BD92-A9A90F81E630}"/>
          </ac:spMkLst>
        </pc:spChg>
        <pc:spChg chg="ad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8" creationId="{5B336162-B533-4EFE-8BB3-8EBB4A5E32F8}"/>
          </ac:spMkLst>
        </pc:sp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4A228-C5F8-4452-B7E1-06D3672151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E13100-5E5A-48A3-8CD8-651C709E3226}">
      <dgm:prSet/>
      <dgm:spPr/>
      <dgm:t>
        <a:bodyPr/>
        <a:lstStyle/>
        <a:p>
          <a:r>
            <a:rPr lang="hr-HR"/>
            <a:t>V. stoljeće pr. Krista grčko-perzijski ratovi</a:t>
          </a:r>
          <a:endParaRPr lang="en-US"/>
        </a:p>
      </dgm:t>
    </dgm:pt>
    <dgm:pt modelId="{1DB0DD98-D231-4F84-92FE-3ECB72EEC47E}" type="parTrans" cxnId="{9ADCD380-D76E-4D12-A9AC-64D526754B9C}">
      <dgm:prSet/>
      <dgm:spPr/>
      <dgm:t>
        <a:bodyPr/>
        <a:lstStyle/>
        <a:p>
          <a:endParaRPr lang="en-US"/>
        </a:p>
      </dgm:t>
    </dgm:pt>
    <dgm:pt modelId="{C71CEDE3-4421-4AE5-A409-993F29696BA5}" type="sibTrans" cxnId="{9ADCD380-D76E-4D12-A9AC-64D526754B9C}">
      <dgm:prSet/>
      <dgm:spPr/>
      <dgm:t>
        <a:bodyPr/>
        <a:lstStyle/>
        <a:p>
          <a:endParaRPr lang="en-US"/>
        </a:p>
      </dgm:t>
    </dgm:pt>
    <dgm:pt modelId="{876F78A1-F801-4BE9-AC7E-31A34F4B9A5C}">
      <dgm:prSet/>
      <dgm:spPr/>
      <dgm:t>
        <a:bodyPr/>
        <a:lstStyle/>
        <a:p>
          <a:r>
            <a:rPr lang="hr-HR"/>
            <a:t>Pobjeda Perzijanaca u Termopilskom klancu, Atena spaljena i opustošena</a:t>
          </a:r>
          <a:endParaRPr lang="en-US"/>
        </a:p>
      </dgm:t>
    </dgm:pt>
    <dgm:pt modelId="{F90FBBD5-628C-494E-BC52-206B7C7AC669}" type="parTrans" cxnId="{FBEA2DA0-5CBB-4832-8824-D429D6DC6A26}">
      <dgm:prSet/>
      <dgm:spPr/>
      <dgm:t>
        <a:bodyPr/>
        <a:lstStyle/>
        <a:p>
          <a:endParaRPr lang="en-US"/>
        </a:p>
      </dgm:t>
    </dgm:pt>
    <dgm:pt modelId="{670D90E9-772E-4B95-A000-F076AD71251C}" type="sibTrans" cxnId="{FBEA2DA0-5CBB-4832-8824-D429D6DC6A26}">
      <dgm:prSet/>
      <dgm:spPr/>
      <dgm:t>
        <a:bodyPr/>
        <a:lstStyle/>
        <a:p>
          <a:endParaRPr lang="en-US"/>
        </a:p>
      </dgm:t>
    </dgm:pt>
    <dgm:pt modelId="{F2B5B285-3225-422D-94A1-7CB281D5AB02}">
      <dgm:prSet/>
      <dgm:spPr/>
      <dgm:t>
        <a:bodyPr/>
        <a:lstStyle/>
        <a:p>
          <a:r>
            <a:rPr lang="hr-HR"/>
            <a:t>Mudra politika i zalaganje građana dovode do uspona Atene</a:t>
          </a:r>
          <a:endParaRPr lang="en-US"/>
        </a:p>
      </dgm:t>
    </dgm:pt>
    <dgm:pt modelId="{82B37EB3-694B-422E-A53F-EC048ED8F8F4}" type="parTrans" cxnId="{60F6C063-963C-4D60-92AF-BAA5BCF1C9D3}">
      <dgm:prSet/>
      <dgm:spPr/>
      <dgm:t>
        <a:bodyPr/>
        <a:lstStyle/>
        <a:p>
          <a:endParaRPr lang="en-US"/>
        </a:p>
      </dgm:t>
    </dgm:pt>
    <dgm:pt modelId="{8ACD528E-3128-4C53-9D9C-D8A62F136F7F}" type="sibTrans" cxnId="{60F6C063-963C-4D60-92AF-BAA5BCF1C9D3}">
      <dgm:prSet/>
      <dgm:spPr/>
      <dgm:t>
        <a:bodyPr/>
        <a:lstStyle/>
        <a:p>
          <a:endParaRPr lang="en-US"/>
        </a:p>
      </dgm:t>
    </dgm:pt>
    <dgm:pt modelId="{66CD17A2-867D-4D6F-8A86-19CF47C302BB}">
      <dgm:prSet/>
      <dgm:spPr/>
      <dgm:t>
        <a:bodyPr/>
        <a:lstStyle/>
        <a:p>
          <a:r>
            <a:rPr lang="hr-HR"/>
            <a:t>Vodeći polis u grčkom svijetu </a:t>
          </a:r>
          <a:endParaRPr lang="en-US"/>
        </a:p>
      </dgm:t>
    </dgm:pt>
    <dgm:pt modelId="{94F5EFC6-685B-4F68-AD7B-93F52CF77363}" type="parTrans" cxnId="{9A91999E-070C-46F9-9D81-7E7779C07488}">
      <dgm:prSet/>
      <dgm:spPr/>
      <dgm:t>
        <a:bodyPr/>
        <a:lstStyle/>
        <a:p>
          <a:endParaRPr lang="en-US"/>
        </a:p>
      </dgm:t>
    </dgm:pt>
    <dgm:pt modelId="{26876D51-AA49-416C-A698-AC773EF366B2}" type="sibTrans" cxnId="{9A91999E-070C-46F9-9D81-7E7779C07488}">
      <dgm:prSet/>
      <dgm:spPr/>
      <dgm:t>
        <a:bodyPr/>
        <a:lstStyle/>
        <a:p>
          <a:endParaRPr lang="en-US"/>
        </a:p>
      </dgm:t>
    </dgm:pt>
    <dgm:pt modelId="{D25D2498-F35C-41AE-8BA2-7515F6C63663}" type="pres">
      <dgm:prSet presAssocID="{BDB4A228-C5F8-4452-B7E1-06D3672151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C3DD6F-EF21-46B2-BD2D-969EBD042A7B}" type="pres">
      <dgm:prSet presAssocID="{48E13100-5E5A-48A3-8CD8-651C709E322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E28703-0F52-484C-B5FA-4986B19291A3}" type="pres">
      <dgm:prSet presAssocID="{C71CEDE3-4421-4AE5-A409-993F29696BA5}" presName="spacer" presStyleCnt="0"/>
      <dgm:spPr/>
    </dgm:pt>
    <dgm:pt modelId="{C300761B-6B98-4CD6-86C1-EC99E3B2DFB1}" type="pres">
      <dgm:prSet presAssocID="{876F78A1-F801-4BE9-AC7E-31A34F4B9A5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4A7098-A749-428C-80A5-26DCC68088C2}" type="pres">
      <dgm:prSet presAssocID="{670D90E9-772E-4B95-A000-F076AD71251C}" presName="spacer" presStyleCnt="0"/>
      <dgm:spPr/>
    </dgm:pt>
    <dgm:pt modelId="{0C72564F-A45A-41A9-AA19-833A14598E3C}" type="pres">
      <dgm:prSet presAssocID="{F2B5B285-3225-422D-94A1-7CB281D5AB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9A2565-C5D7-4105-87C8-68B3914665DA}" type="pres">
      <dgm:prSet presAssocID="{8ACD528E-3128-4C53-9D9C-D8A62F136F7F}" presName="spacer" presStyleCnt="0"/>
      <dgm:spPr/>
    </dgm:pt>
    <dgm:pt modelId="{2DCEE0AD-F1D3-4DEE-8E6C-F2877D4240E8}" type="pres">
      <dgm:prSet presAssocID="{66CD17A2-867D-4D6F-8A86-19CF47C302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EA2DA0-5CBB-4832-8824-D429D6DC6A26}" srcId="{BDB4A228-C5F8-4452-B7E1-06D3672151FF}" destId="{876F78A1-F801-4BE9-AC7E-31A34F4B9A5C}" srcOrd="1" destOrd="0" parTransId="{F90FBBD5-628C-494E-BC52-206B7C7AC669}" sibTransId="{670D90E9-772E-4B95-A000-F076AD71251C}"/>
    <dgm:cxn modelId="{111B9DEB-2B73-432F-ADF9-D65BF10F1367}" type="presOf" srcId="{BDB4A228-C5F8-4452-B7E1-06D3672151FF}" destId="{D25D2498-F35C-41AE-8BA2-7515F6C63663}" srcOrd="0" destOrd="0" presId="urn:microsoft.com/office/officeart/2005/8/layout/vList2"/>
    <dgm:cxn modelId="{60F6C063-963C-4D60-92AF-BAA5BCF1C9D3}" srcId="{BDB4A228-C5F8-4452-B7E1-06D3672151FF}" destId="{F2B5B285-3225-422D-94A1-7CB281D5AB02}" srcOrd="2" destOrd="0" parTransId="{82B37EB3-694B-422E-A53F-EC048ED8F8F4}" sibTransId="{8ACD528E-3128-4C53-9D9C-D8A62F136F7F}"/>
    <dgm:cxn modelId="{9A91999E-070C-46F9-9D81-7E7779C07488}" srcId="{BDB4A228-C5F8-4452-B7E1-06D3672151FF}" destId="{66CD17A2-867D-4D6F-8A86-19CF47C302BB}" srcOrd="3" destOrd="0" parTransId="{94F5EFC6-685B-4F68-AD7B-93F52CF77363}" sibTransId="{26876D51-AA49-416C-A698-AC773EF366B2}"/>
    <dgm:cxn modelId="{93F335CB-1B9C-41A1-8B43-391B2C4E9915}" type="presOf" srcId="{876F78A1-F801-4BE9-AC7E-31A34F4B9A5C}" destId="{C300761B-6B98-4CD6-86C1-EC99E3B2DFB1}" srcOrd="0" destOrd="0" presId="urn:microsoft.com/office/officeart/2005/8/layout/vList2"/>
    <dgm:cxn modelId="{AB028484-2BE0-4838-BB45-452C87C59256}" type="presOf" srcId="{66CD17A2-867D-4D6F-8A86-19CF47C302BB}" destId="{2DCEE0AD-F1D3-4DEE-8E6C-F2877D4240E8}" srcOrd="0" destOrd="0" presId="urn:microsoft.com/office/officeart/2005/8/layout/vList2"/>
    <dgm:cxn modelId="{59D8CBEA-BE55-4439-B5D5-75D6228152A0}" type="presOf" srcId="{F2B5B285-3225-422D-94A1-7CB281D5AB02}" destId="{0C72564F-A45A-41A9-AA19-833A14598E3C}" srcOrd="0" destOrd="0" presId="urn:microsoft.com/office/officeart/2005/8/layout/vList2"/>
    <dgm:cxn modelId="{FA0F75FE-2510-4FE9-BDB2-FEA19F6EBEF3}" type="presOf" srcId="{48E13100-5E5A-48A3-8CD8-651C709E3226}" destId="{6CC3DD6F-EF21-46B2-BD2D-969EBD042A7B}" srcOrd="0" destOrd="0" presId="urn:microsoft.com/office/officeart/2005/8/layout/vList2"/>
    <dgm:cxn modelId="{9ADCD380-D76E-4D12-A9AC-64D526754B9C}" srcId="{BDB4A228-C5F8-4452-B7E1-06D3672151FF}" destId="{48E13100-5E5A-48A3-8CD8-651C709E3226}" srcOrd="0" destOrd="0" parTransId="{1DB0DD98-D231-4F84-92FE-3ECB72EEC47E}" sibTransId="{C71CEDE3-4421-4AE5-A409-993F29696BA5}"/>
    <dgm:cxn modelId="{D6017CDC-BB25-4FB0-9ED7-616C1231653D}" type="presParOf" srcId="{D25D2498-F35C-41AE-8BA2-7515F6C63663}" destId="{6CC3DD6F-EF21-46B2-BD2D-969EBD042A7B}" srcOrd="0" destOrd="0" presId="urn:microsoft.com/office/officeart/2005/8/layout/vList2"/>
    <dgm:cxn modelId="{41DF179E-DC27-4C41-B28A-00C377F39155}" type="presParOf" srcId="{D25D2498-F35C-41AE-8BA2-7515F6C63663}" destId="{1DE28703-0F52-484C-B5FA-4986B19291A3}" srcOrd="1" destOrd="0" presId="urn:microsoft.com/office/officeart/2005/8/layout/vList2"/>
    <dgm:cxn modelId="{CF3B8ECE-D184-4F4D-BBEE-56EB679428F2}" type="presParOf" srcId="{D25D2498-F35C-41AE-8BA2-7515F6C63663}" destId="{C300761B-6B98-4CD6-86C1-EC99E3B2DFB1}" srcOrd="2" destOrd="0" presId="urn:microsoft.com/office/officeart/2005/8/layout/vList2"/>
    <dgm:cxn modelId="{1728E0F0-3DD4-4A5D-8535-D8AEAA0EBA74}" type="presParOf" srcId="{D25D2498-F35C-41AE-8BA2-7515F6C63663}" destId="{064A7098-A749-428C-80A5-26DCC68088C2}" srcOrd="3" destOrd="0" presId="urn:microsoft.com/office/officeart/2005/8/layout/vList2"/>
    <dgm:cxn modelId="{462BCF14-BEFE-46CF-8EF7-2D093A428C8A}" type="presParOf" srcId="{D25D2498-F35C-41AE-8BA2-7515F6C63663}" destId="{0C72564F-A45A-41A9-AA19-833A14598E3C}" srcOrd="4" destOrd="0" presId="urn:microsoft.com/office/officeart/2005/8/layout/vList2"/>
    <dgm:cxn modelId="{4525D9DA-0586-498B-8857-029D992C5921}" type="presParOf" srcId="{D25D2498-F35C-41AE-8BA2-7515F6C63663}" destId="{FD9A2565-C5D7-4105-87C8-68B3914665DA}" srcOrd="5" destOrd="0" presId="urn:microsoft.com/office/officeart/2005/8/layout/vList2"/>
    <dgm:cxn modelId="{5C172FBE-2F3D-4ED6-BB69-079830996380}" type="presParOf" srcId="{D25D2498-F35C-41AE-8BA2-7515F6C63663}" destId="{2DCEE0AD-F1D3-4DEE-8E6C-F2877D4240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56A19-313B-4ADB-B9A4-B5E006848F7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ED3DFD-EB66-4BAE-BE63-9AAE1E4A886F}">
      <dgm:prSet/>
      <dgm:spPr/>
      <dgm:t>
        <a:bodyPr/>
        <a:lstStyle/>
        <a:p>
          <a:r>
            <a:rPr lang="hr-HR" dirty="0"/>
            <a:t>Atenski pomorski savez</a:t>
          </a:r>
          <a:endParaRPr lang="en-US" dirty="0"/>
        </a:p>
      </dgm:t>
    </dgm:pt>
    <dgm:pt modelId="{13E1DA7C-A23B-4D00-9F94-BD011570EC71}" type="parTrans" cxnId="{1E18641D-1616-4F53-B942-C5C2D8989EEF}">
      <dgm:prSet/>
      <dgm:spPr/>
      <dgm:t>
        <a:bodyPr/>
        <a:lstStyle/>
        <a:p>
          <a:endParaRPr lang="en-US"/>
        </a:p>
      </dgm:t>
    </dgm:pt>
    <dgm:pt modelId="{EDFB4FED-62D9-49EC-B07C-DE118400E481}" type="sibTrans" cxnId="{1E18641D-1616-4F53-B942-C5C2D8989EEF}">
      <dgm:prSet/>
      <dgm:spPr/>
      <dgm:t>
        <a:bodyPr/>
        <a:lstStyle/>
        <a:p>
          <a:endParaRPr lang="en-US"/>
        </a:p>
      </dgm:t>
    </dgm:pt>
    <dgm:pt modelId="{A0364E57-927E-49BA-B06F-8129EB80D91D}">
      <dgm:prSet/>
      <dgm:spPr/>
      <dgm:t>
        <a:bodyPr/>
        <a:lstStyle/>
        <a:p>
          <a:r>
            <a:rPr lang="hr-HR"/>
            <a:t>Obnova brodovlja i grada</a:t>
          </a:r>
          <a:endParaRPr lang="en-US"/>
        </a:p>
      </dgm:t>
    </dgm:pt>
    <dgm:pt modelId="{F315ADB5-553B-4DAE-9E89-6C44382A9DD5}" type="parTrans" cxnId="{36D745EC-86EC-426C-9675-95E479B149D2}">
      <dgm:prSet/>
      <dgm:spPr/>
      <dgm:t>
        <a:bodyPr/>
        <a:lstStyle/>
        <a:p>
          <a:endParaRPr lang="en-US"/>
        </a:p>
      </dgm:t>
    </dgm:pt>
    <dgm:pt modelId="{68A1CA9D-3219-4154-928C-BFCE644A3171}" type="sibTrans" cxnId="{36D745EC-86EC-426C-9675-95E479B149D2}">
      <dgm:prSet/>
      <dgm:spPr/>
      <dgm:t>
        <a:bodyPr/>
        <a:lstStyle/>
        <a:p>
          <a:endParaRPr lang="en-US"/>
        </a:p>
      </dgm:t>
    </dgm:pt>
    <dgm:pt modelId="{A8AF7FAE-2D6C-411D-AFE5-5049A8961593}">
      <dgm:prSet/>
      <dgm:spPr/>
      <dgm:t>
        <a:bodyPr/>
        <a:lstStyle/>
        <a:p>
          <a:r>
            <a:rPr lang="hr-HR"/>
            <a:t>Razvoj gospodarstva</a:t>
          </a:r>
          <a:endParaRPr lang="en-US"/>
        </a:p>
      </dgm:t>
    </dgm:pt>
    <dgm:pt modelId="{5ADDDE94-B071-4C74-BB43-0DD4C3652332}" type="parTrans" cxnId="{D4218D43-F493-4998-B257-68B02FF03784}">
      <dgm:prSet/>
      <dgm:spPr/>
      <dgm:t>
        <a:bodyPr/>
        <a:lstStyle/>
        <a:p>
          <a:endParaRPr lang="en-US"/>
        </a:p>
      </dgm:t>
    </dgm:pt>
    <dgm:pt modelId="{B103952C-189C-49BF-9995-C0FAA027DA26}" type="sibTrans" cxnId="{D4218D43-F493-4998-B257-68B02FF03784}">
      <dgm:prSet/>
      <dgm:spPr/>
      <dgm:t>
        <a:bodyPr/>
        <a:lstStyle/>
        <a:p>
          <a:endParaRPr lang="en-US"/>
        </a:p>
      </dgm:t>
    </dgm:pt>
    <dgm:pt modelId="{70369D42-6099-40F0-A405-DA40D1B76E5F}">
      <dgm:prSet/>
      <dgm:spPr/>
      <dgm:t>
        <a:bodyPr/>
        <a:lstStyle/>
        <a:p>
          <a:r>
            <a:rPr lang="hr-HR"/>
            <a:t>Periklo i razvoj demokracije</a:t>
          </a:r>
          <a:endParaRPr lang="en-US"/>
        </a:p>
      </dgm:t>
    </dgm:pt>
    <dgm:pt modelId="{3AEFF5C8-1901-4E28-9FFB-DCFEC95DB1DD}" type="parTrans" cxnId="{F12648D4-55ED-4451-A8EF-44498931B409}">
      <dgm:prSet/>
      <dgm:spPr/>
      <dgm:t>
        <a:bodyPr/>
        <a:lstStyle/>
        <a:p>
          <a:endParaRPr lang="en-US"/>
        </a:p>
      </dgm:t>
    </dgm:pt>
    <dgm:pt modelId="{CC0F364F-7836-453A-9E2E-3866D0EFF72F}" type="sibTrans" cxnId="{F12648D4-55ED-4451-A8EF-44498931B409}">
      <dgm:prSet/>
      <dgm:spPr/>
      <dgm:t>
        <a:bodyPr/>
        <a:lstStyle/>
        <a:p>
          <a:endParaRPr lang="en-US"/>
        </a:p>
      </dgm:t>
    </dgm:pt>
    <dgm:pt modelId="{2547761A-B6BA-4F96-AD7C-CA5E180B9EAE}" type="pres">
      <dgm:prSet presAssocID="{72256A19-313B-4ADB-B9A4-B5E006848F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9FFB37B-3A7C-4939-A826-4DF3E32FD6F5}" type="pres">
      <dgm:prSet presAssocID="{ACED3DFD-EB66-4BAE-BE63-9AAE1E4A886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B71434-3A1B-453E-AF74-90C95871F835}" type="pres">
      <dgm:prSet presAssocID="{EDFB4FED-62D9-49EC-B07C-DE118400E481}" presName="spacer" presStyleCnt="0"/>
      <dgm:spPr/>
    </dgm:pt>
    <dgm:pt modelId="{463DD37E-736A-414A-A281-B0AB68F673F5}" type="pres">
      <dgm:prSet presAssocID="{A0364E57-927E-49BA-B06F-8129EB80D9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8AFA4B-98AB-496F-B7FD-6411F5ACE3E9}" type="pres">
      <dgm:prSet presAssocID="{68A1CA9D-3219-4154-928C-BFCE644A3171}" presName="spacer" presStyleCnt="0"/>
      <dgm:spPr/>
    </dgm:pt>
    <dgm:pt modelId="{CA179CD6-55D4-4046-9F8C-68C7945CB832}" type="pres">
      <dgm:prSet presAssocID="{A8AF7FAE-2D6C-411D-AFE5-5049A896159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7FB4DB-5873-46B4-BE08-54F1D8A00347}" type="pres">
      <dgm:prSet presAssocID="{B103952C-189C-49BF-9995-C0FAA027DA26}" presName="spacer" presStyleCnt="0"/>
      <dgm:spPr/>
    </dgm:pt>
    <dgm:pt modelId="{3FAB2447-4C01-4DEF-A900-B74C7AECEF5D}" type="pres">
      <dgm:prSet presAssocID="{70369D42-6099-40F0-A405-DA40D1B76E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4218D43-F493-4998-B257-68B02FF03784}" srcId="{72256A19-313B-4ADB-B9A4-B5E006848F78}" destId="{A8AF7FAE-2D6C-411D-AFE5-5049A8961593}" srcOrd="2" destOrd="0" parTransId="{5ADDDE94-B071-4C74-BB43-0DD4C3652332}" sibTransId="{B103952C-189C-49BF-9995-C0FAA027DA26}"/>
    <dgm:cxn modelId="{74161D96-0B0D-4BEC-8C0F-8E7E233C6C9A}" type="presOf" srcId="{ACED3DFD-EB66-4BAE-BE63-9AAE1E4A886F}" destId="{A9FFB37B-3A7C-4939-A826-4DF3E32FD6F5}" srcOrd="0" destOrd="0" presId="urn:microsoft.com/office/officeart/2005/8/layout/vList2"/>
    <dgm:cxn modelId="{ED40269F-059D-47F7-B194-8F683996026F}" type="presOf" srcId="{A8AF7FAE-2D6C-411D-AFE5-5049A8961593}" destId="{CA179CD6-55D4-4046-9F8C-68C7945CB832}" srcOrd="0" destOrd="0" presId="urn:microsoft.com/office/officeart/2005/8/layout/vList2"/>
    <dgm:cxn modelId="{C6420D1C-1949-4A4C-8AEC-232E3B610D17}" type="presOf" srcId="{70369D42-6099-40F0-A405-DA40D1B76E5F}" destId="{3FAB2447-4C01-4DEF-A900-B74C7AECEF5D}" srcOrd="0" destOrd="0" presId="urn:microsoft.com/office/officeart/2005/8/layout/vList2"/>
    <dgm:cxn modelId="{5D5EE830-04EF-4D07-B7C6-66E530EFA25A}" type="presOf" srcId="{A0364E57-927E-49BA-B06F-8129EB80D91D}" destId="{463DD37E-736A-414A-A281-B0AB68F673F5}" srcOrd="0" destOrd="0" presId="urn:microsoft.com/office/officeart/2005/8/layout/vList2"/>
    <dgm:cxn modelId="{F12648D4-55ED-4451-A8EF-44498931B409}" srcId="{72256A19-313B-4ADB-B9A4-B5E006848F78}" destId="{70369D42-6099-40F0-A405-DA40D1B76E5F}" srcOrd="3" destOrd="0" parTransId="{3AEFF5C8-1901-4E28-9FFB-DCFEC95DB1DD}" sibTransId="{CC0F364F-7836-453A-9E2E-3866D0EFF72F}"/>
    <dgm:cxn modelId="{45EA5BE7-5B48-47CB-A28C-7DACA83A9491}" type="presOf" srcId="{72256A19-313B-4ADB-B9A4-B5E006848F78}" destId="{2547761A-B6BA-4F96-AD7C-CA5E180B9EAE}" srcOrd="0" destOrd="0" presId="urn:microsoft.com/office/officeart/2005/8/layout/vList2"/>
    <dgm:cxn modelId="{36D745EC-86EC-426C-9675-95E479B149D2}" srcId="{72256A19-313B-4ADB-B9A4-B5E006848F78}" destId="{A0364E57-927E-49BA-B06F-8129EB80D91D}" srcOrd="1" destOrd="0" parTransId="{F315ADB5-553B-4DAE-9E89-6C44382A9DD5}" sibTransId="{68A1CA9D-3219-4154-928C-BFCE644A3171}"/>
    <dgm:cxn modelId="{1E18641D-1616-4F53-B942-C5C2D8989EEF}" srcId="{72256A19-313B-4ADB-B9A4-B5E006848F78}" destId="{ACED3DFD-EB66-4BAE-BE63-9AAE1E4A886F}" srcOrd="0" destOrd="0" parTransId="{13E1DA7C-A23B-4D00-9F94-BD011570EC71}" sibTransId="{EDFB4FED-62D9-49EC-B07C-DE118400E481}"/>
    <dgm:cxn modelId="{6C5934AE-6126-4006-9069-926C52B929DB}" type="presParOf" srcId="{2547761A-B6BA-4F96-AD7C-CA5E180B9EAE}" destId="{A9FFB37B-3A7C-4939-A826-4DF3E32FD6F5}" srcOrd="0" destOrd="0" presId="urn:microsoft.com/office/officeart/2005/8/layout/vList2"/>
    <dgm:cxn modelId="{7149C995-F887-4E12-9382-E62AFE0D14AB}" type="presParOf" srcId="{2547761A-B6BA-4F96-AD7C-CA5E180B9EAE}" destId="{9EB71434-3A1B-453E-AF74-90C95871F835}" srcOrd="1" destOrd="0" presId="urn:microsoft.com/office/officeart/2005/8/layout/vList2"/>
    <dgm:cxn modelId="{7A94CD4C-382D-40D7-9C0D-317908DB72A0}" type="presParOf" srcId="{2547761A-B6BA-4F96-AD7C-CA5E180B9EAE}" destId="{463DD37E-736A-414A-A281-B0AB68F673F5}" srcOrd="2" destOrd="0" presId="urn:microsoft.com/office/officeart/2005/8/layout/vList2"/>
    <dgm:cxn modelId="{9C352272-AFCE-4B90-9F79-D131FD396AB7}" type="presParOf" srcId="{2547761A-B6BA-4F96-AD7C-CA5E180B9EAE}" destId="{F08AFA4B-98AB-496F-B7FD-6411F5ACE3E9}" srcOrd="3" destOrd="0" presId="urn:microsoft.com/office/officeart/2005/8/layout/vList2"/>
    <dgm:cxn modelId="{0D47EF34-9215-4876-AEDB-39CA589710FD}" type="presParOf" srcId="{2547761A-B6BA-4F96-AD7C-CA5E180B9EAE}" destId="{CA179CD6-55D4-4046-9F8C-68C7945CB832}" srcOrd="4" destOrd="0" presId="urn:microsoft.com/office/officeart/2005/8/layout/vList2"/>
    <dgm:cxn modelId="{1881B5A2-603D-44A3-A8DB-A50EC026686A}" type="presParOf" srcId="{2547761A-B6BA-4F96-AD7C-CA5E180B9EAE}" destId="{027FB4DB-5873-46B4-BE08-54F1D8A00347}" srcOrd="5" destOrd="0" presId="urn:microsoft.com/office/officeart/2005/8/layout/vList2"/>
    <dgm:cxn modelId="{AAD11F2E-9280-4DEC-9EBE-DFC87BE992DE}" type="presParOf" srcId="{2547761A-B6BA-4F96-AD7C-CA5E180B9EAE}" destId="{3FAB2447-4C01-4DEF-A900-B74C7AECEF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5EAC2-AE34-4685-A3F9-63C19B37C4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A508F9-B49A-4D9C-908D-B04047E23D7C}">
      <dgm:prSet/>
      <dgm:spPr/>
      <dgm:t>
        <a:bodyPr/>
        <a:lstStyle/>
        <a:p>
          <a:r>
            <a:rPr lang="hr-HR" dirty="0"/>
            <a:t>Grčko-perzijski ratovi</a:t>
          </a:r>
          <a:endParaRPr lang="en-US" dirty="0"/>
        </a:p>
      </dgm:t>
    </dgm:pt>
    <dgm:pt modelId="{B06C2EAC-165F-4093-81B2-6200A8559A55}" type="parTrans" cxnId="{4511D3CD-0C6E-488D-99CD-607F19EE4B8F}">
      <dgm:prSet/>
      <dgm:spPr/>
      <dgm:t>
        <a:bodyPr/>
        <a:lstStyle/>
        <a:p>
          <a:endParaRPr lang="en-US"/>
        </a:p>
      </dgm:t>
    </dgm:pt>
    <dgm:pt modelId="{864DD8B3-AB55-4F4C-9E3C-2D311D0446AB}" type="sibTrans" cxnId="{4511D3CD-0C6E-488D-99CD-607F19EE4B8F}">
      <dgm:prSet/>
      <dgm:spPr/>
      <dgm:t>
        <a:bodyPr/>
        <a:lstStyle/>
        <a:p>
          <a:endParaRPr lang="en-US"/>
        </a:p>
      </dgm:t>
    </dgm:pt>
    <dgm:pt modelId="{EDF1FB1D-587B-40ED-B263-E814099C63B8}">
      <dgm:prSet/>
      <dgm:spPr/>
      <dgm:t>
        <a:bodyPr/>
        <a:lstStyle/>
        <a:p>
          <a:r>
            <a:rPr lang="hr-HR" dirty="0"/>
            <a:t>Mudra politika</a:t>
          </a:r>
          <a:endParaRPr lang="en-US" dirty="0"/>
        </a:p>
      </dgm:t>
    </dgm:pt>
    <dgm:pt modelId="{058E8313-2125-4C17-9F8A-27688103010E}" type="parTrans" cxnId="{0DFCE3B1-B4B0-402B-9E3C-323BB86DE7FF}">
      <dgm:prSet/>
      <dgm:spPr/>
      <dgm:t>
        <a:bodyPr/>
        <a:lstStyle/>
        <a:p>
          <a:endParaRPr lang="en-US"/>
        </a:p>
      </dgm:t>
    </dgm:pt>
    <dgm:pt modelId="{944D206F-A90F-461F-BFCC-410FE93F5B3E}" type="sibTrans" cxnId="{0DFCE3B1-B4B0-402B-9E3C-323BB86DE7FF}">
      <dgm:prSet/>
      <dgm:spPr/>
      <dgm:t>
        <a:bodyPr/>
        <a:lstStyle/>
        <a:p>
          <a:endParaRPr lang="en-US"/>
        </a:p>
      </dgm:t>
    </dgm:pt>
    <dgm:pt modelId="{097C71D4-1913-4F8F-868C-EA60482BEE41}">
      <dgm:prSet/>
      <dgm:spPr/>
      <dgm:t>
        <a:bodyPr/>
        <a:lstStyle/>
        <a:p>
          <a:r>
            <a:rPr lang="hr-HR" dirty="0"/>
            <a:t>Vodeći grčki polis</a:t>
          </a:r>
          <a:endParaRPr lang="en-US" dirty="0"/>
        </a:p>
      </dgm:t>
    </dgm:pt>
    <dgm:pt modelId="{97703DF4-9BD5-4F7A-9B5A-02F2C223B241}" type="parTrans" cxnId="{5E0F05DA-BCA8-478C-A5A7-83CE14A03EFA}">
      <dgm:prSet/>
      <dgm:spPr/>
      <dgm:t>
        <a:bodyPr/>
        <a:lstStyle/>
        <a:p>
          <a:endParaRPr lang="en-US"/>
        </a:p>
      </dgm:t>
    </dgm:pt>
    <dgm:pt modelId="{45EB1B68-5F99-46B9-B903-72856DE272F0}" type="sibTrans" cxnId="{5E0F05DA-BCA8-478C-A5A7-83CE14A03EFA}">
      <dgm:prSet/>
      <dgm:spPr/>
      <dgm:t>
        <a:bodyPr/>
        <a:lstStyle/>
        <a:p>
          <a:endParaRPr lang="en-US"/>
        </a:p>
      </dgm:t>
    </dgm:pt>
    <dgm:pt modelId="{FAD952D5-6506-43FD-B8C6-FCEF6A8C19D6}">
      <dgm:prSet/>
      <dgm:spPr/>
      <dgm:t>
        <a:bodyPr/>
        <a:lstStyle/>
        <a:p>
          <a:r>
            <a:rPr lang="hr-HR" dirty="0"/>
            <a:t>Atenski pomorski savez</a:t>
          </a:r>
          <a:endParaRPr lang="en-US" dirty="0"/>
        </a:p>
      </dgm:t>
    </dgm:pt>
    <dgm:pt modelId="{751E2443-1632-41B4-9EB6-723878E048EC}" type="parTrans" cxnId="{AF66EF13-06BF-47AE-87F6-37F0DE0E0EB8}">
      <dgm:prSet/>
      <dgm:spPr/>
      <dgm:t>
        <a:bodyPr/>
        <a:lstStyle/>
        <a:p>
          <a:endParaRPr lang="en-US"/>
        </a:p>
      </dgm:t>
    </dgm:pt>
    <dgm:pt modelId="{CEDE1470-3FCF-432B-B1C2-F333A7F4CB66}" type="sibTrans" cxnId="{AF66EF13-06BF-47AE-87F6-37F0DE0E0EB8}">
      <dgm:prSet/>
      <dgm:spPr/>
      <dgm:t>
        <a:bodyPr/>
        <a:lstStyle/>
        <a:p>
          <a:endParaRPr lang="en-US"/>
        </a:p>
      </dgm:t>
    </dgm:pt>
    <dgm:pt modelId="{9B91DF3E-5670-4E3E-AFEC-55244E0A5D31}">
      <dgm:prSet/>
      <dgm:spPr/>
      <dgm:t>
        <a:bodyPr/>
        <a:lstStyle/>
        <a:p>
          <a:r>
            <a:rPr lang="hr-HR" dirty="0"/>
            <a:t>Obnova grada i brodovlja</a:t>
          </a:r>
          <a:endParaRPr lang="en-US" dirty="0"/>
        </a:p>
      </dgm:t>
    </dgm:pt>
    <dgm:pt modelId="{2DAFF4B5-C401-40C6-9776-541D882D02F0}" type="parTrans" cxnId="{E91387CA-22F5-4BC7-8C23-66D6F05BCA0E}">
      <dgm:prSet/>
      <dgm:spPr/>
      <dgm:t>
        <a:bodyPr/>
        <a:lstStyle/>
        <a:p>
          <a:endParaRPr lang="en-US"/>
        </a:p>
      </dgm:t>
    </dgm:pt>
    <dgm:pt modelId="{5BB6439E-9EA6-418C-97C8-7CFD18EFED89}" type="sibTrans" cxnId="{E91387CA-22F5-4BC7-8C23-66D6F05BCA0E}">
      <dgm:prSet/>
      <dgm:spPr/>
      <dgm:t>
        <a:bodyPr/>
        <a:lstStyle/>
        <a:p>
          <a:endParaRPr lang="en-US"/>
        </a:p>
      </dgm:t>
    </dgm:pt>
    <dgm:pt modelId="{D6813C9D-5647-4594-989D-818E1435144B}" type="pres">
      <dgm:prSet presAssocID="{8865EAC2-AE34-4685-A3F9-63C19B37C4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7197164-0F51-4623-9179-D8949192DDA4}" type="pres">
      <dgm:prSet presAssocID="{C3A508F9-B49A-4D9C-908D-B04047E23D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A9BB75-135B-4A89-B5D9-92ABB48B6A60}" type="pres">
      <dgm:prSet presAssocID="{864DD8B3-AB55-4F4C-9E3C-2D311D0446AB}" presName="spacer" presStyleCnt="0"/>
      <dgm:spPr/>
    </dgm:pt>
    <dgm:pt modelId="{EED03D9A-4FF2-44D9-B402-95C7639DDBA7}" type="pres">
      <dgm:prSet presAssocID="{EDF1FB1D-587B-40ED-B263-E814099C63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6F5E0B-0AB4-43CD-B4EC-D04C80F13CD1}" type="pres">
      <dgm:prSet presAssocID="{944D206F-A90F-461F-BFCC-410FE93F5B3E}" presName="spacer" presStyleCnt="0"/>
      <dgm:spPr/>
    </dgm:pt>
    <dgm:pt modelId="{22D1B30D-99DB-444E-8693-B086B61DBE1D}" type="pres">
      <dgm:prSet presAssocID="{097C71D4-1913-4F8F-868C-EA60482BEE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359CC9-71D3-482A-AEB0-5FABCA2719ED}" type="pres">
      <dgm:prSet presAssocID="{45EB1B68-5F99-46B9-B903-72856DE272F0}" presName="spacer" presStyleCnt="0"/>
      <dgm:spPr/>
    </dgm:pt>
    <dgm:pt modelId="{841DD666-A6FA-4964-A7BD-42AC12F671FE}" type="pres">
      <dgm:prSet presAssocID="{FAD952D5-6506-43FD-B8C6-FCEF6A8C19D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CB3B1E-8FE9-4F9F-80A5-53A39951F407}" type="pres">
      <dgm:prSet presAssocID="{CEDE1470-3FCF-432B-B1C2-F333A7F4CB66}" presName="spacer" presStyleCnt="0"/>
      <dgm:spPr/>
    </dgm:pt>
    <dgm:pt modelId="{AFAF6B14-5382-435A-B9B5-92540E4F5924}" type="pres">
      <dgm:prSet presAssocID="{9B91DF3E-5670-4E3E-AFEC-55244E0A5D3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511D3CD-0C6E-488D-99CD-607F19EE4B8F}" srcId="{8865EAC2-AE34-4685-A3F9-63C19B37C4CF}" destId="{C3A508F9-B49A-4D9C-908D-B04047E23D7C}" srcOrd="0" destOrd="0" parTransId="{B06C2EAC-165F-4093-81B2-6200A8559A55}" sibTransId="{864DD8B3-AB55-4F4C-9E3C-2D311D0446AB}"/>
    <dgm:cxn modelId="{359A6D67-6DB6-43EF-9F91-921383D4B34F}" type="presOf" srcId="{8865EAC2-AE34-4685-A3F9-63C19B37C4CF}" destId="{D6813C9D-5647-4594-989D-818E1435144B}" srcOrd="0" destOrd="0" presId="urn:microsoft.com/office/officeart/2005/8/layout/vList2"/>
    <dgm:cxn modelId="{0DFCE3B1-B4B0-402B-9E3C-323BB86DE7FF}" srcId="{8865EAC2-AE34-4685-A3F9-63C19B37C4CF}" destId="{EDF1FB1D-587B-40ED-B263-E814099C63B8}" srcOrd="1" destOrd="0" parTransId="{058E8313-2125-4C17-9F8A-27688103010E}" sibTransId="{944D206F-A90F-461F-BFCC-410FE93F5B3E}"/>
    <dgm:cxn modelId="{A6446F63-D8E5-4187-8A2B-F674E958604B}" type="presOf" srcId="{C3A508F9-B49A-4D9C-908D-B04047E23D7C}" destId="{A7197164-0F51-4623-9179-D8949192DDA4}" srcOrd="0" destOrd="0" presId="urn:microsoft.com/office/officeart/2005/8/layout/vList2"/>
    <dgm:cxn modelId="{AF66EF13-06BF-47AE-87F6-37F0DE0E0EB8}" srcId="{8865EAC2-AE34-4685-A3F9-63C19B37C4CF}" destId="{FAD952D5-6506-43FD-B8C6-FCEF6A8C19D6}" srcOrd="3" destOrd="0" parTransId="{751E2443-1632-41B4-9EB6-723878E048EC}" sibTransId="{CEDE1470-3FCF-432B-B1C2-F333A7F4CB66}"/>
    <dgm:cxn modelId="{5E0F05DA-BCA8-478C-A5A7-83CE14A03EFA}" srcId="{8865EAC2-AE34-4685-A3F9-63C19B37C4CF}" destId="{097C71D4-1913-4F8F-868C-EA60482BEE41}" srcOrd="2" destOrd="0" parTransId="{97703DF4-9BD5-4F7A-9B5A-02F2C223B241}" sibTransId="{45EB1B68-5F99-46B9-B903-72856DE272F0}"/>
    <dgm:cxn modelId="{E91387CA-22F5-4BC7-8C23-66D6F05BCA0E}" srcId="{8865EAC2-AE34-4685-A3F9-63C19B37C4CF}" destId="{9B91DF3E-5670-4E3E-AFEC-55244E0A5D31}" srcOrd="4" destOrd="0" parTransId="{2DAFF4B5-C401-40C6-9776-541D882D02F0}" sibTransId="{5BB6439E-9EA6-418C-97C8-7CFD18EFED89}"/>
    <dgm:cxn modelId="{97E6F910-DB2B-4794-938E-B6120B019D20}" type="presOf" srcId="{EDF1FB1D-587B-40ED-B263-E814099C63B8}" destId="{EED03D9A-4FF2-44D9-B402-95C7639DDBA7}" srcOrd="0" destOrd="0" presId="urn:microsoft.com/office/officeart/2005/8/layout/vList2"/>
    <dgm:cxn modelId="{62190DFD-0755-40C6-94D1-12A1E3A5CD3F}" type="presOf" srcId="{9B91DF3E-5670-4E3E-AFEC-55244E0A5D31}" destId="{AFAF6B14-5382-435A-B9B5-92540E4F5924}" srcOrd="0" destOrd="0" presId="urn:microsoft.com/office/officeart/2005/8/layout/vList2"/>
    <dgm:cxn modelId="{D927A3D7-EC39-40C8-82CD-8BB8EFC9C875}" type="presOf" srcId="{FAD952D5-6506-43FD-B8C6-FCEF6A8C19D6}" destId="{841DD666-A6FA-4964-A7BD-42AC12F671FE}" srcOrd="0" destOrd="0" presId="urn:microsoft.com/office/officeart/2005/8/layout/vList2"/>
    <dgm:cxn modelId="{543A8DA4-9500-497A-8F99-8AA4D2F92D04}" type="presOf" srcId="{097C71D4-1913-4F8F-868C-EA60482BEE41}" destId="{22D1B30D-99DB-444E-8693-B086B61DBE1D}" srcOrd="0" destOrd="0" presId="urn:microsoft.com/office/officeart/2005/8/layout/vList2"/>
    <dgm:cxn modelId="{5E259B9E-4E02-4002-8A41-3BF34EA5AF66}" type="presParOf" srcId="{D6813C9D-5647-4594-989D-818E1435144B}" destId="{A7197164-0F51-4623-9179-D8949192DDA4}" srcOrd="0" destOrd="0" presId="urn:microsoft.com/office/officeart/2005/8/layout/vList2"/>
    <dgm:cxn modelId="{02BBB3CB-FD46-417B-AF85-E6BF6B749DA8}" type="presParOf" srcId="{D6813C9D-5647-4594-989D-818E1435144B}" destId="{B1A9BB75-135B-4A89-B5D9-92ABB48B6A60}" srcOrd="1" destOrd="0" presId="urn:microsoft.com/office/officeart/2005/8/layout/vList2"/>
    <dgm:cxn modelId="{0D5969B7-BDCF-4FC5-BA33-EEC052C69EE4}" type="presParOf" srcId="{D6813C9D-5647-4594-989D-818E1435144B}" destId="{EED03D9A-4FF2-44D9-B402-95C7639DDBA7}" srcOrd="2" destOrd="0" presId="urn:microsoft.com/office/officeart/2005/8/layout/vList2"/>
    <dgm:cxn modelId="{F700C1D4-5094-4D9B-A706-77D69571FEE1}" type="presParOf" srcId="{D6813C9D-5647-4594-989D-818E1435144B}" destId="{2A6F5E0B-0AB4-43CD-B4EC-D04C80F13CD1}" srcOrd="3" destOrd="0" presId="urn:microsoft.com/office/officeart/2005/8/layout/vList2"/>
    <dgm:cxn modelId="{6F5861B6-7599-46F2-8089-7F8FD2A5D04B}" type="presParOf" srcId="{D6813C9D-5647-4594-989D-818E1435144B}" destId="{22D1B30D-99DB-444E-8693-B086B61DBE1D}" srcOrd="4" destOrd="0" presId="urn:microsoft.com/office/officeart/2005/8/layout/vList2"/>
    <dgm:cxn modelId="{F0F00D5A-6EC4-4678-BF1A-6E08B73E2A26}" type="presParOf" srcId="{D6813C9D-5647-4594-989D-818E1435144B}" destId="{3A359CC9-71D3-482A-AEB0-5FABCA2719ED}" srcOrd="5" destOrd="0" presId="urn:microsoft.com/office/officeart/2005/8/layout/vList2"/>
    <dgm:cxn modelId="{684D5718-CC7D-43A7-AC58-4D409C5DBFAA}" type="presParOf" srcId="{D6813C9D-5647-4594-989D-818E1435144B}" destId="{841DD666-A6FA-4964-A7BD-42AC12F671FE}" srcOrd="6" destOrd="0" presId="urn:microsoft.com/office/officeart/2005/8/layout/vList2"/>
    <dgm:cxn modelId="{EA3443B4-20D2-45E2-A33F-6335A265F0D9}" type="presParOf" srcId="{D6813C9D-5647-4594-989D-818E1435144B}" destId="{EFCB3B1E-8FE9-4F9F-80A5-53A39951F407}" srcOrd="7" destOrd="0" presId="urn:microsoft.com/office/officeart/2005/8/layout/vList2"/>
    <dgm:cxn modelId="{B0268357-AF65-4604-9B11-8FA7116F7522}" type="presParOf" srcId="{D6813C9D-5647-4594-989D-818E1435144B}" destId="{AFAF6B14-5382-435A-B9B5-92540E4F59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AE4C7F-0B48-4E8D-86CA-EA087102AE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5F36D1-4F39-4439-B62A-25172E3A2EEE}">
      <dgm:prSet/>
      <dgm:spPr/>
      <dgm:t>
        <a:bodyPr/>
        <a:lstStyle/>
        <a:p>
          <a:r>
            <a:rPr lang="hr-HR" dirty="0"/>
            <a:t>Periklo i razvoj demokracije</a:t>
          </a:r>
          <a:endParaRPr lang="en-US" dirty="0"/>
        </a:p>
      </dgm:t>
    </dgm:pt>
    <dgm:pt modelId="{A795717E-BB04-4A8A-8864-8C52240F8361}" type="parTrans" cxnId="{190695DA-E80C-4B45-A8A7-C092A5B4D488}">
      <dgm:prSet/>
      <dgm:spPr/>
      <dgm:t>
        <a:bodyPr/>
        <a:lstStyle/>
        <a:p>
          <a:endParaRPr lang="en-US"/>
        </a:p>
      </dgm:t>
    </dgm:pt>
    <dgm:pt modelId="{3DE7EC54-33B1-4BB0-B57D-1BA5ECA3B8FD}" type="sibTrans" cxnId="{190695DA-E80C-4B45-A8A7-C092A5B4D488}">
      <dgm:prSet/>
      <dgm:spPr/>
      <dgm:t>
        <a:bodyPr/>
        <a:lstStyle/>
        <a:p>
          <a:endParaRPr lang="en-US"/>
        </a:p>
      </dgm:t>
    </dgm:pt>
    <dgm:pt modelId="{174C0DE2-957D-4C6B-8616-64B743102598}">
      <dgm:prSet/>
      <dgm:spPr/>
      <dgm:t>
        <a:bodyPr/>
        <a:lstStyle/>
        <a:p>
          <a:r>
            <a:rPr lang="hr-HR" dirty="0"/>
            <a:t>„Zlatno doba Atene”</a:t>
          </a:r>
          <a:endParaRPr lang="en-US" dirty="0"/>
        </a:p>
      </dgm:t>
    </dgm:pt>
    <dgm:pt modelId="{37359179-4B27-4644-94F6-EC8DC7FF590E}" type="parTrans" cxnId="{ADF265C4-AB44-4BB7-B093-CAC81C76AE24}">
      <dgm:prSet/>
      <dgm:spPr/>
      <dgm:t>
        <a:bodyPr/>
        <a:lstStyle/>
        <a:p>
          <a:endParaRPr lang="en-US"/>
        </a:p>
      </dgm:t>
    </dgm:pt>
    <dgm:pt modelId="{171471E9-1BB7-4975-AA23-0548D6BAC20B}" type="sibTrans" cxnId="{ADF265C4-AB44-4BB7-B093-CAC81C76AE24}">
      <dgm:prSet/>
      <dgm:spPr/>
      <dgm:t>
        <a:bodyPr/>
        <a:lstStyle/>
        <a:p>
          <a:endParaRPr lang="en-US"/>
        </a:p>
      </dgm:t>
    </dgm:pt>
    <dgm:pt modelId="{15AC5D9A-7327-4CBC-950D-88DA40F9B3E5}">
      <dgm:prSet/>
      <dgm:spPr/>
      <dgm:t>
        <a:bodyPr/>
        <a:lstStyle/>
        <a:p>
          <a:r>
            <a:rPr lang="hr-HR" dirty="0"/>
            <a:t>Novčane naknade za državničke poslove</a:t>
          </a:r>
          <a:endParaRPr lang="en-US" dirty="0"/>
        </a:p>
      </dgm:t>
    </dgm:pt>
    <dgm:pt modelId="{9B5B05F7-AE0F-482F-A0C1-BC8640801910}" type="parTrans" cxnId="{B87FDDD1-9B46-41AE-B7B6-027454EA9A23}">
      <dgm:prSet/>
      <dgm:spPr/>
      <dgm:t>
        <a:bodyPr/>
        <a:lstStyle/>
        <a:p>
          <a:endParaRPr lang="en-US"/>
        </a:p>
      </dgm:t>
    </dgm:pt>
    <dgm:pt modelId="{B8FD5790-1A5A-4FF9-988D-6B6AAA020713}" type="sibTrans" cxnId="{B87FDDD1-9B46-41AE-B7B6-027454EA9A23}">
      <dgm:prSet/>
      <dgm:spPr/>
      <dgm:t>
        <a:bodyPr/>
        <a:lstStyle/>
        <a:p>
          <a:endParaRPr lang="en-US"/>
        </a:p>
      </dgm:t>
    </dgm:pt>
    <dgm:pt modelId="{DA7FBBFE-7135-4EC9-AF00-E8321F07D4D6}">
      <dgm:prSet/>
      <dgm:spPr/>
      <dgm:t>
        <a:bodyPr/>
        <a:lstStyle/>
        <a:p>
          <a:r>
            <a:rPr lang="hr-HR" dirty="0"/>
            <a:t>Poboljšana prava demosa</a:t>
          </a:r>
          <a:endParaRPr lang="en-US" dirty="0"/>
        </a:p>
      </dgm:t>
    </dgm:pt>
    <dgm:pt modelId="{ECB29731-F025-400A-88DC-C819077DF7BE}" type="parTrans" cxnId="{6827DB82-A0C0-445B-8EDF-E4321E72DCC8}">
      <dgm:prSet/>
      <dgm:spPr/>
      <dgm:t>
        <a:bodyPr/>
        <a:lstStyle/>
        <a:p>
          <a:endParaRPr lang="en-US"/>
        </a:p>
      </dgm:t>
    </dgm:pt>
    <dgm:pt modelId="{E2A0031F-C4A5-4982-88D6-E7AAE9A62650}" type="sibTrans" cxnId="{6827DB82-A0C0-445B-8EDF-E4321E72DCC8}">
      <dgm:prSet/>
      <dgm:spPr/>
      <dgm:t>
        <a:bodyPr/>
        <a:lstStyle/>
        <a:p>
          <a:endParaRPr lang="en-US"/>
        </a:p>
      </dgm:t>
    </dgm:pt>
    <dgm:pt modelId="{AB6F5568-409B-4AB1-8C98-5838EEFEB380}">
      <dgm:prSet/>
      <dgm:spPr/>
      <dgm:t>
        <a:bodyPr/>
        <a:lstStyle/>
        <a:p>
          <a:r>
            <a:rPr lang="hr-HR" dirty="0"/>
            <a:t>Pravo glasa nisu imali žene, doseljenici i robovi</a:t>
          </a:r>
          <a:endParaRPr lang="en-US" dirty="0"/>
        </a:p>
      </dgm:t>
    </dgm:pt>
    <dgm:pt modelId="{F008D2DA-20A3-4C5F-8572-AC22038B774E}" type="parTrans" cxnId="{9F7DA77D-8092-4303-A14F-346F9F82C511}">
      <dgm:prSet/>
      <dgm:spPr/>
      <dgm:t>
        <a:bodyPr/>
        <a:lstStyle/>
        <a:p>
          <a:endParaRPr lang="hr-HR"/>
        </a:p>
      </dgm:t>
    </dgm:pt>
    <dgm:pt modelId="{51844781-A7F3-40C6-B713-9FF67BAC431F}" type="sibTrans" cxnId="{9F7DA77D-8092-4303-A14F-346F9F82C511}">
      <dgm:prSet/>
      <dgm:spPr/>
      <dgm:t>
        <a:bodyPr/>
        <a:lstStyle/>
        <a:p>
          <a:endParaRPr lang="hr-HR"/>
        </a:p>
      </dgm:t>
    </dgm:pt>
    <dgm:pt modelId="{A98CA22A-21A4-40D7-95CF-5F16FBBB2660}" type="pres">
      <dgm:prSet presAssocID="{ABAE4C7F-0B48-4E8D-86CA-EA087102A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4BFEB5B-9F0A-47E8-9FAD-2A47707995F3}" type="pres">
      <dgm:prSet presAssocID="{BE5F36D1-4F39-4439-B62A-25172E3A2EE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F3C1A1-67B9-42BA-AB5E-97A865FBA4A3}" type="pres">
      <dgm:prSet presAssocID="{3DE7EC54-33B1-4BB0-B57D-1BA5ECA3B8FD}" presName="spacer" presStyleCnt="0"/>
      <dgm:spPr/>
    </dgm:pt>
    <dgm:pt modelId="{823B55C5-C090-4DBE-B4C5-A1608012C3D5}" type="pres">
      <dgm:prSet presAssocID="{174C0DE2-957D-4C6B-8616-64B74310259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71960E-0479-44A6-B6AF-3D0C1123BE17}" type="pres">
      <dgm:prSet presAssocID="{171471E9-1BB7-4975-AA23-0548D6BAC20B}" presName="spacer" presStyleCnt="0"/>
      <dgm:spPr/>
    </dgm:pt>
    <dgm:pt modelId="{A7C92103-0C59-44AF-AAFD-38F1CB67F8B0}" type="pres">
      <dgm:prSet presAssocID="{15AC5D9A-7327-4CBC-950D-88DA40F9B3E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E981E6-D240-4443-B8D0-E7717FAB399A}" type="pres">
      <dgm:prSet presAssocID="{B8FD5790-1A5A-4FF9-988D-6B6AAA020713}" presName="spacer" presStyleCnt="0"/>
      <dgm:spPr/>
    </dgm:pt>
    <dgm:pt modelId="{08866727-45F9-4542-902D-DD7497177077}" type="pres">
      <dgm:prSet presAssocID="{DA7FBBFE-7135-4EC9-AF00-E8321F07D4D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A78990-B100-4592-BF98-8C11273893E6}" type="pres">
      <dgm:prSet presAssocID="{E2A0031F-C4A5-4982-88D6-E7AAE9A62650}" presName="spacer" presStyleCnt="0"/>
      <dgm:spPr/>
    </dgm:pt>
    <dgm:pt modelId="{DE56FCF9-2819-404C-B2D0-272C89CDD39B}" type="pres">
      <dgm:prSet presAssocID="{AB6F5568-409B-4AB1-8C98-5838EEFEB38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DCA4A9E-0D53-4A83-9F06-C11E0691F22B}" type="presOf" srcId="{AB6F5568-409B-4AB1-8C98-5838EEFEB380}" destId="{DE56FCF9-2819-404C-B2D0-272C89CDD39B}" srcOrd="0" destOrd="0" presId="urn:microsoft.com/office/officeart/2005/8/layout/vList2"/>
    <dgm:cxn modelId="{6F30A273-4315-4A29-B494-CD456907E7E9}" type="presOf" srcId="{15AC5D9A-7327-4CBC-950D-88DA40F9B3E5}" destId="{A7C92103-0C59-44AF-AAFD-38F1CB67F8B0}" srcOrd="0" destOrd="0" presId="urn:microsoft.com/office/officeart/2005/8/layout/vList2"/>
    <dgm:cxn modelId="{584DC250-4167-4ECF-8EFD-15920A15F520}" type="presOf" srcId="{174C0DE2-957D-4C6B-8616-64B743102598}" destId="{823B55C5-C090-4DBE-B4C5-A1608012C3D5}" srcOrd="0" destOrd="0" presId="urn:microsoft.com/office/officeart/2005/8/layout/vList2"/>
    <dgm:cxn modelId="{06C205F7-5428-4F4F-AA69-9AD39700529E}" type="presOf" srcId="{DA7FBBFE-7135-4EC9-AF00-E8321F07D4D6}" destId="{08866727-45F9-4542-902D-DD7497177077}" srcOrd="0" destOrd="0" presId="urn:microsoft.com/office/officeart/2005/8/layout/vList2"/>
    <dgm:cxn modelId="{ADF265C4-AB44-4BB7-B093-CAC81C76AE24}" srcId="{ABAE4C7F-0B48-4E8D-86CA-EA087102AEF7}" destId="{174C0DE2-957D-4C6B-8616-64B743102598}" srcOrd="1" destOrd="0" parTransId="{37359179-4B27-4644-94F6-EC8DC7FF590E}" sibTransId="{171471E9-1BB7-4975-AA23-0548D6BAC20B}"/>
    <dgm:cxn modelId="{6827DB82-A0C0-445B-8EDF-E4321E72DCC8}" srcId="{ABAE4C7F-0B48-4E8D-86CA-EA087102AEF7}" destId="{DA7FBBFE-7135-4EC9-AF00-E8321F07D4D6}" srcOrd="3" destOrd="0" parTransId="{ECB29731-F025-400A-88DC-C819077DF7BE}" sibTransId="{E2A0031F-C4A5-4982-88D6-E7AAE9A62650}"/>
    <dgm:cxn modelId="{B702BA6D-9953-425F-81E3-CBD36EAEAC92}" type="presOf" srcId="{BE5F36D1-4F39-4439-B62A-25172E3A2EEE}" destId="{B4BFEB5B-9F0A-47E8-9FAD-2A47707995F3}" srcOrd="0" destOrd="0" presId="urn:microsoft.com/office/officeart/2005/8/layout/vList2"/>
    <dgm:cxn modelId="{190695DA-E80C-4B45-A8A7-C092A5B4D488}" srcId="{ABAE4C7F-0B48-4E8D-86CA-EA087102AEF7}" destId="{BE5F36D1-4F39-4439-B62A-25172E3A2EEE}" srcOrd="0" destOrd="0" parTransId="{A795717E-BB04-4A8A-8864-8C52240F8361}" sibTransId="{3DE7EC54-33B1-4BB0-B57D-1BA5ECA3B8FD}"/>
    <dgm:cxn modelId="{B87FDDD1-9B46-41AE-B7B6-027454EA9A23}" srcId="{ABAE4C7F-0B48-4E8D-86CA-EA087102AEF7}" destId="{15AC5D9A-7327-4CBC-950D-88DA40F9B3E5}" srcOrd="2" destOrd="0" parTransId="{9B5B05F7-AE0F-482F-A0C1-BC8640801910}" sibTransId="{B8FD5790-1A5A-4FF9-988D-6B6AAA020713}"/>
    <dgm:cxn modelId="{9F7DA77D-8092-4303-A14F-346F9F82C511}" srcId="{ABAE4C7F-0B48-4E8D-86CA-EA087102AEF7}" destId="{AB6F5568-409B-4AB1-8C98-5838EEFEB380}" srcOrd="4" destOrd="0" parTransId="{F008D2DA-20A3-4C5F-8572-AC22038B774E}" sibTransId="{51844781-A7F3-40C6-B713-9FF67BAC431F}"/>
    <dgm:cxn modelId="{D4A0077F-5DE9-4661-B7EE-27ADABEB2683}" type="presOf" srcId="{ABAE4C7F-0B48-4E8D-86CA-EA087102AEF7}" destId="{A98CA22A-21A4-40D7-95CF-5F16FBBB2660}" srcOrd="0" destOrd="0" presId="urn:microsoft.com/office/officeart/2005/8/layout/vList2"/>
    <dgm:cxn modelId="{173E1A25-26F6-47ED-958B-BD1C5B6DEA6B}" type="presParOf" srcId="{A98CA22A-21A4-40D7-95CF-5F16FBBB2660}" destId="{B4BFEB5B-9F0A-47E8-9FAD-2A47707995F3}" srcOrd="0" destOrd="0" presId="urn:microsoft.com/office/officeart/2005/8/layout/vList2"/>
    <dgm:cxn modelId="{1BC742B5-77CB-4DEE-8C65-2FBA150399DA}" type="presParOf" srcId="{A98CA22A-21A4-40D7-95CF-5F16FBBB2660}" destId="{00F3C1A1-67B9-42BA-AB5E-97A865FBA4A3}" srcOrd="1" destOrd="0" presId="urn:microsoft.com/office/officeart/2005/8/layout/vList2"/>
    <dgm:cxn modelId="{3CF1A104-40E0-4008-B6FC-463ECB3BED91}" type="presParOf" srcId="{A98CA22A-21A4-40D7-95CF-5F16FBBB2660}" destId="{823B55C5-C090-4DBE-B4C5-A1608012C3D5}" srcOrd="2" destOrd="0" presId="urn:microsoft.com/office/officeart/2005/8/layout/vList2"/>
    <dgm:cxn modelId="{A3E6CCAD-5125-406E-BFF1-FE2A7280D40D}" type="presParOf" srcId="{A98CA22A-21A4-40D7-95CF-5F16FBBB2660}" destId="{7D71960E-0479-44A6-B6AF-3D0C1123BE17}" srcOrd="3" destOrd="0" presId="urn:microsoft.com/office/officeart/2005/8/layout/vList2"/>
    <dgm:cxn modelId="{45294BA0-FE82-4652-BD69-3ED3A0C69F0B}" type="presParOf" srcId="{A98CA22A-21A4-40D7-95CF-5F16FBBB2660}" destId="{A7C92103-0C59-44AF-AAFD-38F1CB67F8B0}" srcOrd="4" destOrd="0" presId="urn:microsoft.com/office/officeart/2005/8/layout/vList2"/>
    <dgm:cxn modelId="{84C07E71-84B6-4BAF-BF78-B1AA36DE585E}" type="presParOf" srcId="{A98CA22A-21A4-40D7-95CF-5F16FBBB2660}" destId="{39E981E6-D240-4443-B8D0-E7717FAB399A}" srcOrd="5" destOrd="0" presId="urn:microsoft.com/office/officeart/2005/8/layout/vList2"/>
    <dgm:cxn modelId="{C26AEB62-5250-4439-A8AD-44A1C85F2E62}" type="presParOf" srcId="{A98CA22A-21A4-40D7-95CF-5F16FBBB2660}" destId="{08866727-45F9-4542-902D-DD7497177077}" srcOrd="6" destOrd="0" presId="urn:microsoft.com/office/officeart/2005/8/layout/vList2"/>
    <dgm:cxn modelId="{D7C3592A-150F-4890-A2AB-664890CFB809}" type="presParOf" srcId="{A98CA22A-21A4-40D7-95CF-5F16FBBB2660}" destId="{ADA78990-B100-4592-BF98-8C11273893E6}" srcOrd="7" destOrd="0" presId="urn:microsoft.com/office/officeart/2005/8/layout/vList2"/>
    <dgm:cxn modelId="{0BB6DA39-4050-4A96-8527-4FCCB584B8E7}" type="presParOf" srcId="{A98CA22A-21A4-40D7-95CF-5F16FBBB2660}" destId="{DE56FCF9-2819-404C-B2D0-272C89CDD3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C3DD6F-EF21-46B2-BD2D-969EBD042A7B}">
      <dsp:nvSpPr>
        <dsp:cNvPr id="0" name=""/>
        <dsp:cNvSpPr/>
      </dsp:nvSpPr>
      <dsp:spPr>
        <a:xfrm>
          <a:off x="0" y="124251"/>
          <a:ext cx="4569696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V. stoljeće pr. Krista grčko-perzijski ratovi</a:t>
          </a:r>
          <a:endParaRPr lang="en-US" sz="2200" kern="1200"/>
        </a:p>
      </dsp:txBody>
      <dsp:txXfrm>
        <a:off x="0" y="124251"/>
        <a:ext cx="4569696" cy="875160"/>
      </dsp:txXfrm>
    </dsp:sp>
    <dsp:sp modelId="{C300761B-6B98-4CD6-86C1-EC99E3B2DFB1}">
      <dsp:nvSpPr>
        <dsp:cNvPr id="0" name=""/>
        <dsp:cNvSpPr/>
      </dsp:nvSpPr>
      <dsp:spPr>
        <a:xfrm>
          <a:off x="0" y="1062771"/>
          <a:ext cx="4569696" cy="8751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Pobjeda Perzijanaca u Termopilskom klancu, Atena spaljena i opustošena</a:t>
          </a:r>
          <a:endParaRPr lang="en-US" sz="2200" kern="1200"/>
        </a:p>
      </dsp:txBody>
      <dsp:txXfrm>
        <a:off x="0" y="1062771"/>
        <a:ext cx="4569696" cy="875160"/>
      </dsp:txXfrm>
    </dsp:sp>
    <dsp:sp modelId="{0C72564F-A45A-41A9-AA19-833A14598E3C}">
      <dsp:nvSpPr>
        <dsp:cNvPr id="0" name=""/>
        <dsp:cNvSpPr/>
      </dsp:nvSpPr>
      <dsp:spPr>
        <a:xfrm>
          <a:off x="0" y="2001292"/>
          <a:ext cx="4569696" cy="8751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Mudra politika i zalaganje građana dovode do uspona Atene</a:t>
          </a:r>
          <a:endParaRPr lang="en-US" sz="2200" kern="1200"/>
        </a:p>
      </dsp:txBody>
      <dsp:txXfrm>
        <a:off x="0" y="2001292"/>
        <a:ext cx="4569696" cy="875160"/>
      </dsp:txXfrm>
    </dsp:sp>
    <dsp:sp modelId="{2DCEE0AD-F1D3-4DEE-8E6C-F2877D4240E8}">
      <dsp:nvSpPr>
        <dsp:cNvPr id="0" name=""/>
        <dsp:cNvSpPr/>
      </dsp:nvSpPr>
      <dsp:spPr>
        <a:xfrm>
          <a:off x="0" y="2939812"/>
          <a:ext cx="4569696" cy="8751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Vodeći polis u grčkom svijetu </a:t>
          </a:r>
          <a:endParaRPr lang="en-US" sz="2200" kern="1200"/>
        </a:p>
      </dsp:txBody>
      <dsp:txXfrm>
        <a:off x="0" y="2939812"/>
        <a:ext cx="4569696" cy="875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FB37B-3A7C-4939-A826-4DF3E32FD6F5}">
      <dsp:nvSpPr>
        <dsp:cNvPr id="0" name=""/>
        <dsp:cNvSpPr/>
      </dsp:nvSpPr>
      <dsp:spPr>
        <a:xfrm>
          <a:off x="0" y="559069"/>
          <a:ext cx="4810208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Atenski pomorski savez</a:t>
          </a:r>
          <a:endParaRPr lang="en-US" sz="3100" kern="1200" dirty="0"/>
        </a:p>
      </dsp:txBody>
      <dsp:txXfrm>
        <a:off x="0" y="559069"/>
        <a:ext cx="4810208" cy="743535"/>
      </dsp:txXfrm>
    </dsp:sp>
    <dsp:sp modelId="{463DD37E-736A-414A-A281-B0AB68F673F5}">
      <dsp:nvSpPr>
        <dsp:cNvPr id="0" name=""/>
        <dsp:cNvSpPr/>
      </dsp:nvSpPr>
      <dsp:spPr>
        <a:xfrm>
          <a:off x="0" y="1391884"/>
          <a:ext cx="4810208" cy="74353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Obnova brodovlja i grada</a:t>
          </a:r>
          <a:endParaRPr lang="en-US" sz="3100" kern="1200"/>
        </a:p>
      </dsp:txBody>
      <dsp:txXfrm>
        <a:off x="0" y="1391884"/>
        <a:ext cx="4810208" cy="743535"/>
      </dsp:txXfrm>
    </dsp:sp>
    <dsp:sp modelId="{CA179CD6-55D4-4046-9F8C-68C7945CB832}">
      <dsp:nvSpPr>
        <dsp:cNvPr id="0" name=""/>
        <dsp:cNvSpPr/>
      </dsp:nvSpPr>
      <dsp:spPr>
        <a:xfrm>
          <a:off x="0" y="2224700"/>
          <a:ext cx="4810208" cy="74353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Razvoj gospodarstva</a:t>
          </a:r>
          <a:endParaRPr lang="en-US" sz="3100" kern="1200"/>
        </a:p>
      </dsp:txBody>
      <dsp:txXfrm>
        <a:off x="0" y="2224700"/>
        <a:ext cx="4810208" cy="743535"/>
      </dsp:txXfrm>
    </dsp:sp>
    <dsp:sp modelId="{3FAB2447-4C01-4DEF-A900-B74C7AECEF5D}">
      <dsp:nvSpPr>
        <dsp:cNvPr id="0" name=""/>
        <dsp:cNvSpPr/>
      </dsp:nvSpPr>
      <dsp:spPr>
        <a:xfrm>
          <a:off x="0" y="3057515"/>
          <a:ext cx="4810208" cy="74353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Periklo i razvoj demokracije</a:t>
          </a:r>
          <a:endParaRPr lang="en-US" sz="3100" kern="1200"/>
        </a:p>
      </dsp:txBody>
      <dsp:txXfrm>
        <a:off x="0" y="3057515"/>
        <a:ext cx="4810208" cy="7435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97164-0F51-4623-9179-D8949192DDA4}">
      <dsp:nvSpPr>
        <dsp:cNvPr id="0" name=""/>
        <dsp:cNvSpPr/>
      </dsp:nvSpPr>
      <dsp:spPr>
        <a:xfrm>
          <a:off x="0" y="9126"/>
          <a:ext cx="4389312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Grčko-perzijski ratovi</a:t>
          </a:r>
          <a:endParaRPr lang="en-US" sz="2800" kern="1200" dirty="0"/>
        </a:p>
      </dsp:txBody>
      <dsp:txXfrm>
        <a:off x="0" y="9126"/>
        <a:ext cx="4389312" cy="671580"/>
      </dsp:txXfrm>
    </dsp:sp>
    <dsp:sp modelId="{EED03D9A-4FF2-44D9-B402-95C7639DDBA7}">
      <dsp:nvSpPr>
        <dsp:cNvPr id="0" name=""/>
        <dsp:cNvSpPr/>
      </dsp:nvSpPr>
      <dsp:spPr>
        <a:xfrm>
          <a:off x="0" y="761346"/>
          <a:ext cx="4389312" cy="67158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Mudra politika</a:t>
          </a:r>
          <a:endParaRPr lang="en-US" sz="2800" kern="1200" dirty="0"/>
        </a:p>
      </dsp:txBody>
      <dsp:txXfrm>
        <a:off x="0" y="761346"/>
        <a:ext cx="4389312" cy="671580"/>
      </dsp:txXfrm>
    </dsp:sp>
    <dsp:sp modelId="{22D1B30D-99DB-444E-8693-B086B61DBE1D}">
      <dsp:nvSpPr>
        <dsp:cNvPr id="0" name=""/>
        <dsp:cNvSpPr/>
      </dsp:nvSpPr>
      <dsp:spPr>
        <a:xfrm>
          <a:off x="0" y="1513566"/>
          <a:ext cx="4389312" cy="6715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Vodeći grčki polis</a:t>
          </a:r>
          <a:endParaRPr lang="en-US" sz="2800" kern="1200" dirty="0"/>
        </a:p>
      </dsp:txBody>
      <dsp:txXfrm>
        <a:off x="0" y="1513566"/>
        <a:ext cx="4389312" cy="671580"/>
      </dsp:txXfrm>
    </dsp:sp>
    <dsp:sp modelId="{841DD666-A6FA-4964-A7BD-42AC12F671FE}">
      <dsp:nvSpPr>
        <dsp:cNvPr id="0" name=""/>
        <dsp:cNvSpPr/>
      </dsp:nvSpPr>
      <dsp:spPr>
        <a:xfrm>
          <a:off x="0" y="2265786"/>
          <a:ext cx="4389312" cy="6715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Atenski pomorski savez</a:t>
          </a:r>
          <a:endParaRPr lang="en-US" sz="2800" kern="1200" dirty="0"/>
        </a:p>
      </dsp:txBody>
      <dsp:txXfrm>
        <a:off x="0" y="2265786"/>
        <a:ext cx="4389312" cy="671580"/>
      </dsp:txXfrm>
    </dsp:sp>
    <dsp:sp modelId="{AFAF6B14-5382-435A-B9B5-92540E4F5924}">
      <dsp:nvSpPr>
        <dsp:cNvPr id="0" name=""/>
        <dsp:cNvSpPr/>
      </dsp:nvSpPr>
      <dsp:spPr>
        <a:xfrm>
          <a:off x="0" y="3018006"/>
          <a:ext cx="4389312" cy="6715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Obnova grada i brodovlja</a:t>
          </a:r>
          <a:endParaRPr lang="en-US" sz="2800" kern="1200" dirty="0"/>
        </a:p>
      </dsp:txBody>
      <dsp:txXfrm>
        <a:off x="0" y="3018006"/>
        <a:ext cx="4389312" cy="6715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FEB5B-9F0A-47E8-9FAD-2A47707995F3}">
      <dsp:nvSpPr>
        <dsp:cNvPr id="0" name=""/>
        <dsp:cNvSpPr/>
      </dsp:nvSpPr>
      <dsp:spPr>
        <a:xfrm>
          <a:off x="0" y="48235"/>
          <a:ext cx="4329184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Periklo i razvoj demokracije</a:t>
          </a:r>
          <a:endParaRPr lang="en-US" sz="1800" kern="1200" dirty="0"/>
        </a:p>
      </dsp:txBody>
      <dsp:txXfrm>
        <a:off x="0" y="48235"/>
        <a:ext cx="4329184" cy="715052"/>
      </dsp:txXfrm>
    </dsp:sp>
    <dsp:sp modelId="{823B55C5-C090-4DBE-B4C5-A1608012C3D5}">
      <dsp:nvSpPr>
        <dsp:cNvPr id="0" name=""/>
        <dsp:cNvSpPr/>
      </dsp:nvSpPr>
      <dsp:spPr>
        <a:xfrm>
          <a:off x="0" y="815128"/>
          <a:ext cx="4329184" cy="71505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„Zlatno doba Atene”</a:t>
          </a:r>
          <a:endParaRPr lang="en-US" sz="1800" kern="1200" dirty="0"/>
        </a:p>
      </dsp:txBody>
      <dsp:txXfrm>
        <a:off x="0" y="815128"/>
        <a:ext cx="4329184" cy="715052"/>
      </dsp:txXfrm>
    </dsp:sp>
    <dsp:sp modelId="{A7C92103-0C59-44AF-AAFD-38F1CB67F8B0}">
      <dsp:nvSpPr>
        <dsp:cNvPr id="0" name=""/>
        <dsp:cNvSpPr/>
      </dsp:nvSpPr>
      <dsp:spPr>
        <a:xfrm>
          <a:off x="0" y="1582021"/>
          <a:ext cx="4329184" cy="71505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Novčane naknade za državničke poslove</a:t>
          </a:r>
          <a:endParaRPr lang="en-US" sz="1800" kern="1200" dirty="0"/>
        </a:p>
      </dsp:txBody>
      <dsp:txXfrm>
        <a:off x="0" y="1582021"/>
        <a:ext cx="4329184" cy="715052"/>
      </dsp:txXfrm>
    </dsp:sp>
    <dsp:sp modelId="{08866727-45F9-4542-902D-DD7497177077}">
      <dsp:nvSpPr>
        <dsp:cNvPr id="0" name=""/>
        <dsp:cNvSpPr/>
      </dsp:nvSpPr>
      <dsp:spPr>
        <a:xfrm>
          <a:off x="0" y="2348914"/>
          <a:ext cx="4329184" cy="71505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Poboljšana prava demosa</a:t>
          </a:r>
          <a:endParaRPr lang="en-US" sz="1800" kern="1200" dirty="0"/>
        </a:p>
      </dsp:txBody>
      <dsp:txXfrm>
        <a:off x="0" y="2348914"/>
        <a:ext cx="4329184" cy="715052"/>
      </dsp:txXfrm>
    </dsp:sp>
    <dsp:sp modelId="{DE56FCF9-2819-404C-B2D0-272C89CDD39B}">
      <dsp:nvSpPr>
        <dsp:cNvPr id="0" name=""/>
        <dsp:cNvSpPr/>
      </dsp:nvSpPr>
      <dsp:spPr>
        <a:xfrm>
          <a:off x="0" y="3115807"/>
          <a:ext cx="4329184" cy="71505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Pravo glasa nisu imali žene, doseljenici i robovi</a:t>
          </a:r>
          <a:endParaRPr lang="en-US" sz="1800" kern="1200" dirty="0"/>
        </a:p>
      </dsp:txBody>
      <dsp:txXfrm>
        <a:off x="0" y="3115807"/>
        <a:ext cx="4329184" cy="71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23.9.2019.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6183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Periklo je potjecao iz aristokratske obitelji, bio je vrlo obrazovan te odličan govornik i vojskovođa.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817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6454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Atena u Periklovo doba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Nastavna tema: Društveni razvoj u grčkim gradovima državama na Sredozemlju i Jadranu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052B4C-057A-406A-B548-5F1936AB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Atena</a:t>
            </a:r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Periklovo doba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Rezervirano mjesto sadržaja 3">
            <a:extLst>
              <a:ext uri="{FF2B5EF4-FFF2-40B4-BE49-F238E27FC236}">
                <a16:creationId xmlns:a16="http://schemas.microsoft.com/office/drawing/2014/main" xmlns="" id="{7DD70699-B9C1-46BC-9884-B9A1E47EC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2981375"/>
              </p:ext>
            </p:extLst>
          </p:nvPr>
        </p:nvGraphicFramePr>
        <p:xfrm>
          <a:off x="4211232" y="828038"/>
          <a:ext cx="4569696" cy="393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9295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F2F542-85CE-44BD-B120-CC73B3F8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Atena u Periklovo doba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FD4950D-250D-4F85-BA51-7C29EC63F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372114"/>
              </p:ext>
            </p:extLst>
          </p:nvPr>
        </p:nvGraphicFramePr>
        <p:xfrm>
          <a:off x="3970720" y="407142"/>
          <a:ext cx="4810208" cy="436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293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41094C-B036-4B1F-98D1-20296FC2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 dirty="0"/>
              <a:t>Atena u Periklovo doba</a:t>
            </a:r>
          </a:p>
        </p:txBody>
      </p:sp>
      <p:pic>
        <p:nvPicPr>
          <p:cNvPr id="5" name="Slika 4" descr="Slika na kojoj se prikazuje muškarac&#10;&#10;Opis je automatski generiran">
            <a:extLst>
              <a:ext uri="{FF2B5EF4-FFF2-40B4-BE49-F238E27FC236}">
                <a16:creationId xmlns:a16="http://schemas.microsoft.com/office/drawing/2014/main" xmlns="" id="{7855F504-6A45-4E20-8CC9-4299EC400F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93" r="2" b="24095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936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46FBA6F-7233-4EFB-B62D-77ADECB5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 fontScale="85000" lnSpcReduction="20000"/>
          </a:bodyPr>
          <a:lstStyle/>
          <a:p>
            <a:r>
              <a:rPr lang="hr-HR" sz="2400" dirty="0"/>
              <a:t>„Zlatno doba Atene”</a:t>
            </a:r>
          </a:p>
          <a:p>
            <a:r>
              <a:rPr lang="hr-HR" sz="2400" dirty="0"/>
              <a:t>Zagovara dodatna prava demosa</a:t>
            </a:r>
          </a:p>
          <a:p>
            <a:r>
              <a:rPr lang="hr-HR" sz="2400" dirty="0"/>
              <a:t>Novčana naknada za obavljanje državnih službi</a:t>
            </a:r>
          </a:p>
          <a:p>
            <a:r>
              <a:rPr lang="hr-HR" sz="2400" dirty="0"/>
              <a:t>Naknada za sudjelovanje u radu Narodne skupštine</a:t>
            </a:r>
          </a:p>
          <a:p>
            <a:r>
              <a:rPr lang="hr-HR" sz="2400" dirty="0"/>
              <a:t>Dobna granica za stjecanje prava glasa snižena na 18 godina</a:t>
            </a:r>
          </a:p>
          <a:p>
            <a:r>
              <a:rPr lang="hr-HR" sz="2400" dirty="0"/>
              <a:t>Pravo glasa nisu imale žene, robovi i doseljenici</a:t>
            </a:r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275696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714968-ADC3-4AE7-8745-1F27D2C9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8799"/>
            <a:ext cx="8192729" cy="988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Kontinuiteti i promjene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4B9177F-CFA4-474F-9B40-5047D45EA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83" r="29343" b="-3"/>
          <a:stretch/>
        </p:blipFill>
        <p:spPr>
          <a:xfrm>
            <a:off x="20" y="10"/>
            <a:ext cx="4571975" cy="3189389"/>
          </a:xfrm>
          <a:prstGeom prst="rect">
            <a:avLst/>
          </a:prstGeom>
        </p:spPr>
      </p:pic>
      <p:pic>
        <p:nvPicPr>
          <p:cNvPr id="5" name="Rezervirano mjesto sadržaja 4" descr="Slika na kojoj se prikazuje zgrada, na zatvorenom, fotografija, osoba&#10;&#10;Opis je automatski generiran">
            <a:extLst>
              <a:ext uri="{FF2B5EF4-FFF2-40B4-BE49-F238E27FC236}">
                <a16:creationId xmlns:a16="http://schemas.microsoft.com/office/drawing/2014/main" xmlns="" id="{2E43FB31-8AA8-41F7-9F07-ED805811C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19" r="13541"/>
          <a:stretch/>
        </p:blipFill>
        <p:spPr>
          <a:xfrm>
            <a:off x="4571999" y="-510"/>
            <a:ext cx="4572001" cy="3189910"/>
          </a:xfrm>
          <a:prstGeom prst="rect">
            <a:avLst/>
          </a:prstGeom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-510"/>
            <a:ext cx="0" cy="31821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1" y="3181602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0887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336162-B533-4EFE-8BB3-8EBB4A5E3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85788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B3A555-D2A5-4861-9EC5-69007C1D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059302"/>
            <a:ext cx="2774103" cy="1024896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hr-HR" sz="2400">
                <a:solidFill>
                  <a:srgbClr val="262626"/>
                </a:solidFill>
              </a:rPr>
              <a:t>Kontinuiteti i promjene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3A1574-0545-4C0B-BD92-A9A90F81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272" y="1114427"/>
            <a:ext cx="4056522" cy="3939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dirty="0"/>
              <a:t>Analizirajte slike u udžbeniku  na stranicama   117. i 118. </a:t>
            </a:r>
            <a:r>
              <a:rPr lang="hr-HR" sz="2400"/>
              <a:t>, t</a:t>
            </a:r>
            <a:r>
              <a:rPr lang="hr-HR" sz="2400" dirty="0"/>
              <a:t>e</a:t>
            </a:r>
            <a:r>
              <a:rPr lang="hr-HR" sz="2400"/>
              <a:t> </a:t>
            </a:r>
            <a:r>
              <a:rPr lang="hr-HR" sz="2400" dirty="0"/>
              <a:t>objasnite:</a:t>
            </a:r>
          </a:p>
          <a:p>
            <a:r>
              <a:rPr lang="hr-HR" sz="2400" dirty="0"/>
              <a:t>Promjene koje su nastale u radu atenske narodne skupštine od VIII. stoljeća pr. Krista do V. stoljeća pr. Krista.</a:t>
            </a:r>
          </a:p>
          <a:p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3431168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60BFCD-0659-43DF-B256-AA45FBDD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820ED71-87BB-499D-A70D-F595D77F6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1997711"/>
              </p:ext>
            </p:extLst>
          </p:nvPr>
        </p:nvGraphicFramePr>
        <p:xfrm>
          <a:off x="4391616" y="1068550"/>
          <a:ext cx="4389312" cy="369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225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FEE28E-238A-44C9-B1D7-C9387DDC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2A4B3AC-6218-4CD5-A6AF-9E6A61931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6317141"/>
              </p:ext>
            </p:extLst>
          </p:nvPr>
        </p:nvGraphicFramePr>
        <p:xfrm>
          <a:off x="4451744" y="888166"/>
          <a:ext cx="4329184" cy="38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1425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222</Words>
  <Application>Microsoft Office PowerPoint</Application>
  <PresentationFormat>On-screen Show (16:9)</PresentationFormat>
  <Paragraphs>39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Atena u Periklovo doba</vt:lpstr>
      <vt:lpstr>Atena u Periklovo doba</vt:lpstr>
      <vt:lpstr>Atena u Periklovo doba</vt:lpstr>
      <vt:lpstr>Atena u Periklovo doba</vt:lpstr>
      <vt:lpstr>Kontinuiteti i promjene</vt:lpstr>
      <vt:lpstr>Kontinuiteti i promjene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Atena u Periklovo doba</dc:title>
  <dc:creator>ivan.cuzic1@skole.hr</dc:creator>
  <cp:lastModifiedBy>dvukelic</cp:lastModifiedBy>
  <cp:revision>2</cp:revision>
  <dcterms:created xsi:type="dcterms:W3CDTF">2019-09-22T13:01:13Z</dcterms:created>
  <dcterms:modified xsi:type="dcterms:W3CDTF">2019-09-23T08:21:44Z</dcterms:modified>
</cp:coreProperties>
</file>